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61" r:id="rId4"/>
    <p:sldId id="259" r:id="rId5"/>
    <p:sldId id="260" r:id="rId6"/>
    <p:sldId id="263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65" userDrawn="1">
          <p15:clr>
            <a:srgbClr val="A4A3A4"/>
          </p15:clr>
        </p15:guide>
        <p15:guide id="4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EC8"/>
    <a:srgbClr val="DC6D73"/>
    <a:srgbClr val="5D1517"/>
    <a:srgbClr val="87450F"/>
    <a:srgbClr val="F4C39A"/>
    <a:srgbClr val="FBD8B7"/>
    <a:srgbClr val="FFCC00"/>
    <a:srgbClr val="4A1716"/>
    <a:srgbClr val="310F0E"/>
    <a:srgbClr val="09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32" y="126"/>
      </p:cViewPr>
      <p:guideLst>
        <p:guide orient="horz" pos="2160"/>
        <p:guide pos="3840"/>
        <p:guide pos="665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E3CC0-E7FD-4A58-A426-3D1274B0AC8E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B8C8A-54B1-454E-8DA7-2FFAE77755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677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B8C8A-54B1-454E-8DA7-2FFAE777551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99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FCAFA-5415-4BDA-8136-53A7857CD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37A13E-DBB0-4E30-8215-0F351C61EE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BE73DB-4E97-4F3F-AECC-FE18865EB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26F6D-E6B4-49AD-B470-F70C99B7EA7A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D3A079-1179-4631-B36E-91C012AC0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E6070E-7E25-47B1-AA51-257E6FBF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72EFD-3143-413F-A4A4-AF347E0C3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38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3CA5D8-2A82-4E41-A53A-80FC7951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F5FF8A-3B78-48B8-A308-AD46C0079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90B5F0-4768-4647-9668-F985CBD3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26F6D-E6B4-49AD-B470-F70C99B7EA7A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8AB888-447D-4A2F-8BC4-AB2AB3B5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EE45AB-4F92-4237-AEBB-F055EA2E7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72EFD-3143-413F-A4A4-AF347E0C3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45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BDA1F56-F573-4652-A42C-FCDBD75A46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21F528-4350-4C24-A9E6-D9304FD5A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DD9E21-9F77-4530-ADD2-B0151AB2E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26F6D-E6B4-49AD-B470-F70C99B7EA7A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CEABC3-73C3-412A-8E32-02EDE0EF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33235B-337C-4B0D-9B50-1B41AE56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72EFD-3143-413F-A4A4-AF347E0C3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869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F7BA1-BDF5-4ACA-82DC-7F7199BDF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F9992-0A34-4421-9601-0A1AF37EA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E4981D-DAA2-4630-AD04-67D1BB68A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26F6D-E6B4-49AD-B470-F70C99B7EA7A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AC8D33-982D-49F6-9425-224539510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30FC85-0477-4A49-819E-F724B7EC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72EFD-3143-413F-A4A4-AF347E0C3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48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B8AD-956B-4309-BFDE-C198E76C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B1FBE5-E82B-4DB9-BD85-6AED03DB6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659D7B-25ED-4AC5-B95C-A3CDC6C17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26F6D-E6B4-49AD-B470-F70C99B7EA7A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D4AD4D-115F-4BE8-812A-7C33839F6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A46E30-E50F-4947-B202-AF50FA1D7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72EFD-3143-413F-A4A4-AF347E0C3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23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6142B-4BB4-4FD9-9C08-1D87E4E5C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EF2974-FF98-4976-BC1D-9DE5436C7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06D423-EE27-495B-8BA1-F98BD6AB6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2FB653-670D-4C33-A25C-02F047DB4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26F6D-E6B4-49AD-B470-F70C99B7EA7A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7E4FE7-B0DE-461E-A32D-E5BE5E1C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C3AC05-E65E-42C0-BEFD-54D91C48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72EFD-3143-413F-A4A4-AF347E0C3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873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B9AF5-B7A4-4FEE-A24B-5EFC5AB30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80B41E-7BF2-4E7D-A165-5C9CF1315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9ECFA5-150E-48E8-AFC7-5A9FA903F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F7638AA-EAE5-4CA0-B198-07B8726A7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C37C97-8FF6-4BB5-89D1-EA5FB8A4B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B8EFEF-F6FD-4BB2-B46D-4609D8D4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26F6D-E6B4-49AD-B470-F70C99B7EA7A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E1B0F0-4777-48DE-AC56-64C40AB4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25962A6-7E42-436D-8782-A43F17889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72EFD-3143-413F-A4A4-AF347E0C3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34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88AC0-B354-4A00-9431-0C3D7208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584407-6E18-4352-BBAA-9407450DE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26F6D-E6B4-49AD-B470-F70C99B7EA7A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0AD838-DF57-4D25-BEE6-5FFEAC7C7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A5BB6B-8E1C-438F-98D0-BC569097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72EFD-3143-413F-A4A4-AF347E0C3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344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2967AD-4568-4CEF-8757-51E2889A1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26F6D-E6B4-49AD-B470-F70C99B7EA7A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8030AD-E0E2-4765-8477-B05CF6D6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5F7DDF-F2B9-4430-9C11-ED68DFAE7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72EFD-3143-413F-A4A4-AF347E0C3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824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1AE52-02C6-4BEB-A3F6-A023A737D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E2C437-D08E-479B-ADC1-E346CDE66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591657-F87F-4210-8417-785B3B9C7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63BB2-337E-406E-B366-82A569125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26F6D-E6B4-49AD-B470-F70C99B7EA7A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539B4C-26E1-42B2-8157-1FA90131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BB519A-1A9A-4B49-8D48-9D6CD0DAA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72EFD-3143-413F-A4A4-AF347E0C3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47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CEF736-27EA-4DFA-A017-204920ADA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E6FA7A9-0BC2-4FAD-8F90-38C633D20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87DF64-BF55-4794-836E-2A2A3461B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C36479-7111-40B4-ADF0-AAE4FCC8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26F6D-E6B4-49AD-B470-F70C99B7EA7A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C2456B-F423-4EC2-9493-06955992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71749B-695A-4473-A518-3FE3473E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72EFD-3143-413F-A4A4-AF347E0C3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46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B72CB74-74D7-4ACE-98B8-9D3BC61C6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F6CEB5-455C-495E-8A9E-A7CAA6C58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ADEB67-93D7-464D-A11D-59E753F28E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26F6D-E6B4-49AD-B470-F70C99B7EA7A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C5D730-814B-458E-961D-78D88F339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64BE6C-AE46-4106-9D8E-4B07F494B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72EFD-3143-413F-A4A4-AF347E0C3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46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hbimg.huabanimg.com/95382e7c3c4d49c06fb656f15f6c58c9dd25900e3495d3-i7QIJY">
            <a:extLst>
              <a:ext uri="{FF2B5EF4-FFF2-40B4-BE49-F238E27FC236}">
                <a16:creationId xmlns:a16="http://schemas.microsoft.com/office/drawing/2014/main" id="{0A287AD6-661E-4A40-A3D4-1D11B90D7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 bwMode="auto">
          <a:xfrm>
            <a:off x="-7472" y="0"/>
            <a:ext cx="122053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97D6ED-10B4-4588-9545-0C3F0A68E5CC}"/>
              </a:ext>
            </a:extLst>
          </p:cNvPr>
          <p:cNvSpPr txBox="1"/>
          <p:nvPr/>
        </p:nvSpPr>
        <p:spPr>
          <a:xfrm>
            <a:off x="2641369" y="2044175"/>
            <a:ext cx="69092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F9DEC8"/>
                </a:solidFill>
              </a:rPr>
              <a:t>新品发布</a:t>
            </a:r>
            <a:r>
              <a:rPr lang="en-US" altLang="zh-CN" sz="6600" b="1" dirty="0">
                <a:solidFill>
                  <a:srgbClr val="F9DEC8"/>
                </a:solidFill>
              </a:rPr>
              <a:t>PPT</a:t>
            </a:r>
            <a:r>
              <a:rPr lang="zh-CN" altLang="en-US" sz="6600" b="1" dirty="0">
                <a:solidFill>
                  <a:srgbClr val="F9DEC8"/>
                </a:solidFill>
              </a:rPr>
              <a:t>模板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94EC43D-773F-4387-8B15-5E537A9FB17B}"/>
              </a:ext>
            </a:extLst>
          </p:cNvPr>
          <p:cNvGrpSpPr/>
          <p:nvPr/>
        </p:nvGrpSpPr>
        <p:grpSpPr>
          <a:xfrm>
            <a:off x="4572664" y="3361978"/>
            <a:ext cx="3046673" cy="685800"/>
            <a:chOff x="4507288" y="3361978"/>
            <a:chExt cx="3046673" cy="685800"/>
          </a:xfrm>
        </p:grpSpPr>
        <p:sp>
          <p:nvSpPr>
            <p:cNvPr id="9" name="箭头: 五边形 8">
              <a:extLst>
                <a:ext uri="{FF2B5EF4-FFF2-40B4-BE49-F238E27FC236}">
                  <a16:creationId xmlns:a16="http://schemas.microsoft.com/office/drawing/2014/main" id="{D8F4CF0F-A6B3-4C7C-BC67-0FDB3C00B646}"/>
                </a:ext>
              </a:extLst>
            </p:cNvPr>
            <p:cNvSpPr/>
            <p:nvPr/>
          </p:nvSpPr>
          <p:spPr>
            <a:xfrm rot="10800000">
              <a:off x="4507288" y="3361978"/>
              <a:ext cx="1668722" cy="685800"/>
            </a:xfrm>
            <a:custGeom>
              <a:avLst/>
              <a:gdLst>
                <a:gd name="connsiteX0" fmla="*/ 0 w 1299845"/>
                <a:gd name="connsiteY0" fmla="*/ 0 h 543560"/>
                <a:gd name="connsiteX1" fmla="*/ 1028065 w 1299845"/>
                <a:gd name="connsiteY1" fmla="*/ 0 h 543560"/>
                <a:gd name="connsiteX2" fmla="*/ 1299845 w 1299845"/>
                <a:gd name="connsiteY2" fmla="*/ 271780 h 543560"/>
                <a:gd name="connsiteX3" fmla="*/ 1028065 w 1299845"/>
                <a:gd name="connsiteY3" fmla="*/ 543560 h 543560"/>
                <a:gd name="connsiteX4" fmla="*/ 0 w 1299845"/>
                <a:gd name="connsiteY4" fmla="*/ 543560 h 543560"/>
                <a:gd name="connsiteX5" fmla="*/ 0 w 1299845"/>
                <a:gd name="connsiteY5" fmla="*/ 0 h 543560"/>
                <a:gd name="connsiteX0" fmla="*/ 0 w 1299845"/>
                <a:gd name="connsiteY0" fmla="*/ 0 h 543560"/>
                <a:gd name="connsiteX1" fmla="*/ 1028065 w 1299845"/>
                <a:gd name="connsiteY1" fmla="*/ 0 h 543560"/>
                <a:gd name="connsiteX2" fmla="*/ 1299845 w 1299845"/>
                <a:gd name="connsiteY2" fmla="*/ 271780 h 543560"/>
                <a:gd name="connsiteX3" fmla="*/ 1028065 w 1299845"/>
                <a:gd name="connsiteY3" fmla="*/ 543560 h 543560"/>
                <a:gd name="connsiteX4" fmla="*/ 0 w 1299845"/>
                <a:gd name="connsiteY4" fmla="*/ 543560 h 543560"/>
                <a:gd name="connsiteX5" fmla="*/ 2538 w 1299845"/>
                <a:gd name="connsiteY5" fmla="*/ 467995 h 543560"/>
                <a:gd name="connsiteX6" fmla="*/ 0 w 1299845"/>
                <a:gd name="connsiteY6" fmla="*/ 0 h 543560"/>
                <a:gd name="connsiteX0" fmla="*/ 0 w 1299845"/>
                <a:gd name="connsiteY0" fmla="*/ 0 h 543560"/>
                <a:gd name="connsiteX1" fmla="*/ 1028065 w 1299845"/>
                <a:gd name="connsiteY1" fmla="*/ 0 h 543560"/>
                <a:gd name="connsiteX2" fmla="*/ 1299845 w 1299845"/>
                <a:gd name="connsiteY2" fmla="*/ 271780 h 543560"/>
                <a:gd name="connsiteX3" fmla="*/ 1028065 w 1299845"/>
                <a:gd name="connsiteY3" fmla="*/ 543560 h 543560"/>
                <a:gd name="connsiteX4" fmla="*/ 0 w 1299845"/>
                <a:gd name="connsiteY4" fmla="*/ 543560 h 543560"/>
                <a:gd name="connsiteX5" fmla="*/ 2538 w 1299845"/>
                <a:gd name="connsiteY5" fmla="*/ 467995 h 543560"/>
                <a:gd name="connsiteX6" fmla="*/ 4443 w 1299845"/>
                <a:gd name="connsiteY6" fmla="*/ 347980 h 543560"/>
                <a:gd name="connsiteX7" fmla="*/ 0 w 1299845"/>
                <a:gd name="connsiteY7" fmla="*/ 0 h 543560"/>
                <a:gd name="connsiteX0" fmla="*/ 4443 w 1299845"/>
                <a:gd name="connsiteY0" fmla="*/ 347980 h 543560"/>
                <a:gd name="connsiteX1" fmla="*/ 0 w 1299845"/>
                <a:gd name="connsiteY1" fmla="*/ 0 h 543560"/>
                <a:gd name="connsiteX2" fmla="*/ 1028065 w 1299845"/>
                <a:gd name="connsiteY2" fmla="*/ 0 h 543560"/>
                <a:gd name="connsiteX3" fmla="*/ 1299845 w 1299845"/>
                <a:gd name="connsiteY3" fmla="*/ 271780 h 543560"/>
                <a:gd name="connsiteX4" fmla="*/ 1028065 w 1299845"/>
                <a:gd name="connsiteY4" fmla="*/ 543560 h 543560"/>
                <a:gd name="connsiteX5" fmla="*/ 0 w 1299845"/>
                <a:gd name="connsiteY5" fmla="*/ 543560 h 543560"/>
                <a:gd name="connsiteX6" fmla="*/ 2538 w 1299845"/>
                <a:gd name="connsiteY6" fmla="*/ 467995 h 543560"/>
                <a:gd name="connsiteX7" fmla="*/ 95883 w 1299845"/>
                <a:gd name="connsiteY7" fmla="*/ 439420 h 543560"/>
                <a:gd name="connsiteX0" fmla="*/ 4443 w 1299845"/>
                <a:gd name="connsiteY0" fmla="*/ 347980 h 543560"/>
                <a:gd name="connsiteX1" fmla="*/ 0 w 1299845"/>
                <a:gd name="connsiteY1" fmla="*/ 0 h 543560"/>
                <a:gd name="connsiteX2" fmla="*/ 1028065 w 1299845"/>
                <a:gd name="connsiteY2" fmla="*/ 0 h 543560"/>
                <a:gd name="connsiteX3" fmla="*/ 1299845 w 1299845"/>
                <a:gd name="connsiteY3" fmla="*/ 271780 h 543560"/>
                <a:gd name="connsiteX4" fmla="*/ 1028065 w 1299845"/>
                <a:gd name="connsiteY4" fmla="*/ 543560 h 543560"/>
                <a:gd name="connsiteX5" fmla="*/ 0 w 1299845"/>
                <a:gd name="connsiteY5" fmla="*/ 543560 h 543560"/>
                <a:gd name="connsiteX6" fmla="*/ 2538 w 1299845"/>
                <a:gd name="connsiteY6" fmla="*/ 467995 h 543560"/>
                <a:gd name="connsiteX0" fmla="*/ 78105 w 1373507"/>
                <a:gd name="connsiteY0" fmla="*/ 347980 h 608965"/>
                <a:gd name="connsiteX1" fmla="*/ 73662 w 1373507"/>
                <a:gd name="connsiteY1" fmla="*/ 0 h 608965"/>
                <a:gd name="connsiteX2" fmla="*/ 1101727 w 1373507"/>
                <a:gd name="connsiteY2" fmla="*/ 0 h 608965"/>
                <a:gd name="connsiteX3" fmla="*/ 1373507 w 1373507"/>
                <a:gd name="connsiteY3" fmla="*/ 271780 h 608965"/>
                <a:gd name="connsiteX4" fmla="*/ 1101727 w 1373507"/>
                <a:gd name="connsiteY4" fmla="*/ 543560 h 608965"/>
                <a:gd name="connsiteX5" fmla="*/ 73662 w 1373507"/>
                <a:gd name="connsiteY5" fmla="*/ 543560 h 608965"/>
                <a:gd name="connsiteX6" fmla="*/ 0 w 1373507"/>
                <a:gd name="connsiteY6" fmla="*/ 608965 h 608965"/>
                <a:gd name="connsiteX0" fmla="*/ 78105 w 1373507"/>
                <a:gd name="connsiteY0" fmla="*/ 347980 h 608965"/>
                <a:gd name="connsiteX1" fmla="*/ 330837 w 1373507"/>
                <a:gd name="connsiteY1" fmla="*/ 1905 h 608965"/>
                <a:gd name="connsiteX2" fmla="*/ 1101727 w 1373507"/>
                <a:gd name="connsiteY2" fmla="*/ 0 h 608965"/>
                <a:gd name="connsiteX3" fmla="*/ 1373507 w 1373507"/>
                <a:gd name="connsiteY3" fmla="*/ 271780 h 608965"/>
                <a:gd name="connsiteX4" fmla="*/ 1101727 w 1373507"/>
                <a:gd name="connsiteY4" fmla="*/ 543560 h 608965"/>
                <a:gd name="connsiteX5" fmla="*/ 73662 w 1373507"/>
                <a:gd name="connsiteY5" fmla="*/ 543560 h 608965"/>
                <a:gd name="connsiteX6" fmla="*/ 0 w 1373507"/>
                <a:gd name="connsiteY6" fmla="*/ 608965 h 608965"/>
                <a:gd name="connsiteX0" fmla="*/ 367665 w 1373507"/>
                <a:gd name="connsiteY0" fmla="*/ 0 h 657225"/>
                <a:gd name="connsiteX1" fmla="*/ 330837 w 1373507"/>
                <a:gd name="connsiteY1" fmla="*/ 50165 h 657225"/>
                <a:gd name="connsiteX2" fmla="*/ 1101727 w 1373507"/>
                <a:gd name="connsiteY2" fmla="*/ 48260 h 657225"/>
                <a:gd name="connsiteX3" fmla="*/ 1373507 w 1373507"/>
                <a:gd name="connsiteY3" fmla="*/ 320040 h 657225"/>
                <a:gd name="connsiteX4" fmla="*/ 1101727 w 1373507"/>
                <a:gd name="connsiteY4" fmla="*/ 591820 h 657225"/>
                <a:gd name="connsiteX5" fmla="*/ 73662 w 1373507"/>
                <a:gd name="connsiteY5" fmla="*/ 591820 h 657225"/>
                <a:gd name="connsiteX6" fmla="*/ 0 w 1373507"/>
                <a:gd name="connsiteY6" fmla="*/ 657225 h 657225"/>
                <a:gd name="connsiteX0" fmla="*/ 354330 w 1360172"/>
                <a:gd name="connsiteY0" fmla="*/ 0 h 659130"/>
                <a:gd name="connsiteX1" fmla="*/ 317502 w 1360172"/>
                <a:gd name="connsiteY1" fmla="*/ 50165 h 659130"/>
                <a:gd name="connsiteX2" fmla="*/ 1088392 w 1360172"/>
                <a:gd name="connsiteY2" fmla="*/ 48260 h 659130"/>
                <a:gd name="connsiteX3" fmla="*/ 1360172 w 1360172"/>
                <a:gd name="connsiteY3" fmla="*/ 320040 h 659130"/>
                <a:gd name="connsiteX4" fmla="*/ 1088392 w 1360172"/>
                <a:gd name="connsiteY4" fmla="*/ 591820 h 659130"/>
                <a:gd name="connsiteX5" fmla="*/ 60327 w 1360172"/>
                <a:gd name="connsiteY5" fmla="*/ 591820 h 659130"/>
                <a:gd name="connsiteX6" fmla="*/ 0 w 1360172"/>
                <a:gd name="connsiteY6" fmla="*/ 659130 h 659130"/>
                <a:gd name="connsiteX0" fmla="*/ 337185 w 1343027"/>
                <a:gd name="connsiteY0" fmla="*/ 0 h 662940"/>
                <a:gd name="connsiteX1" fmla="*/ 300357 w 1343027"/>
                <a:gd name="connsiteY1" fmla="*/ 50165 h 662940"/>
                <a:gd name="connsiteX2" fmla="*/ 1071247 w 1343027"/>
                <a:gd name="connsiteY2" fmla="*/ 48260 h 662940"/>
                <a:gd name="connsiteX3" fmla="*/ 1343027 w 1343027"/>
                <a:gd name="connsiteY3" fmla="*/ 320040 h 662940"/>
                <a:gd name="connsiteX4" fmla="*/ 1071247 w 1343027"/>
                <a:gd name="connsiteY4" fmla="*/ 591820 h 662940"/>
                <a:gd name="connsiteX5" fmla="*/ 43182 w 1343027"/>
                <a:gd name="connsiteY5" fmla="*/ 591820 h 662940"/>
                <a:gd name="connsiteX6" fmla="*/ 0 w 1343027"/>
                <a:gd name="connsiteY6" fmla="*/ 662940 h 662940"/>
                <a:gd name="connsiteX0" fmla="*/ 350520 w 1356362"/>
                <a:gd name="connsiteY0" fmla="*/ 0 h 662940"/>
                <a:gd name="connsiteX1" fmla="*/ 313692 w 1356362"/>
                <a:gd name="connsiteY1" fmla="*/ 50165 h 662940"/>
                <a:gd name="connsiteX2" fmla="*/ 1084582 w 1356362"/>
                <a:gd name="connsiteY2" fmla="*/ 48260 h 662940"/>
                <a:gd name="connsiteX3" fmla="*/ 1356362 w 1356362"/>
                <a:gd name="connsiteY3" fmla="*/ 320040 h 662940"/>
                <a:gd name="connsiteX4" fmla="*/ 1084582 w 1356362"/>
                <a:gd name="connsiteY4" fmla="*/ 591820 h 662940"/>
                <a:gd name="connsiteX5" fmla="*/ 56517 w 1356362"/>
                <a:gd name="connsiteY5" fmla="*/ 591820 h 662940"/>
                <a:gd name="connsiteX6" fmla="*/ 0 w 1356362"/>
                <a:gd name="connsiteY6" fmla="*/ 662940 h 662940"/>
                <a:gd name="connsiteX0" fmla="*/ 358140 w 1356362"/>
                <a:gd name="connsiteY0" fmla="*/ 0 h 676275"/>
                <a:gd name="connsiteX1" fmla="*/ 313692 w 1356362"/>
                <a:gd name="connsiteY1" fmla="*/ 63500 h 676275"/>
                <a:gd name="connsiteX2" fmla="*/ 1084582 w 1356362"/>
                <a:gd name="connsiteY2" fmla="*/ 61595 h 676275"/>
                <a:gd name="connsiteX3" fmla="*/ 1356362 w 1356362"/>
                <a:gd name="connsiteY3" fmla="*/ 333375 h 676275"/>
                <a:gd name="connsiteX4" fmla="*/ 1084582 w 1356362"/>
                <a:gd name="connsiteY4" fmla="*/ 605155 h 676275"/>
                <a:gd name="connsiteX5" fmla="*/ 56517 w 1356362"/>
                <a:gd name="connsiteY5" fmla="*/ 605155 h 676275"/>
                <a:gd name="connsiteX6" fmla="*/ 0 w 1356362"/>
                <a:gd name="connsiteY6" fmla="*/ 676275 h 676275"/>
                <a:gd name="connsiteX0" fmla="*/ 362785 w 1356362"/>
                <a:gd name="connsiteY0" fmla="*/ 0 h 685800"/>
                <a:gd name="connsiteX1" fmla="*/ 313692 w 1356362"/>
                <a:gd name="connsiteY1" fmla="*/ 73025 h 685800"/>
                <a:gd name="connsiteX2" fmla="*/ 1084582 w 1356362"/>
                <a:gd name="connsiteY2" fmla="*/ 71120 h 685800"/>
                <a:gd name="connsiteX3" fmla="*/ 1356362 w 1356362"/>
                <a:gd name="connsiteY3" fmla="*/ 342900 h 685800"/>
                <a:gd name="connsiteX4" fmla="*/ 1084582 w 1356362"/>
                <a:gd name="connsiteY4" fmla="*/ 614680 h 685800"/>
                <a:gd name="connsiteX5" fmla="*/ 56517 w 1356362"/>
                <a:gd name="connsiteY5" fmla="*/ 614680 h 685800"/>
                <a:gd name="connsiteX6" fmla="*/ 0 w 1356362"/>
                <a:gd name="connsiteY6" fmla="*/ 6858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6362" h="685800">
                  <a:moveTo>
                    <a:pt x="362785" y="0"/>
                  </a:moveTo>
                  <a:lnTo>
                    <a:pt x="313692" y="73025"/>
                  </a:lnTo>
                  <a:lnTo>
                    <a:pt x="1084582" y="71120"/>
                  </a:lnTo>
                  <a:lnTo>
                    <a:pt x="1356362" y="342900"/>
                  </a:lnTo>
                  <a:lnTo>
                    <a:pt x="1084582" y="614680"/>
                  </a:lnTo>
                  <a:lnTo>
                    <a:pt x="56517" y="614680"/>
                  </a:lnTo>
                  <a:lnTo>
                    <a:pt x="0" y="685800"/>
                  </a:lnTo>
                </a:path>
              </a:pathLst>
            </a:custGeom>
            <a:noFill/>
            <a:ln w="12700">
              <a:solidFill>
                <a:srgbClr val="F9DE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箭头: 五边形 8">
              <a:extLst>
                <a:ext uri="{FF2B5EF4-FFF2-40B4-BE49-F238E27FC236}">
                  <a16:creationId xmlns:a16="http://schemas.microsoft.com/office/drawing/2014/main" id="{99EAE093-A557-485F-A2D5-F4B04E19F869}"/>
                </a:ext>
              </a:extLst>
            </p:cNvPr>
            <p:cNvSpPr/>
            <p:nvPr/>
          </p:nvSpPr>
          <p:spPr>
            <a:xfrm rot="10800000" flipH="1" flipV="1">
              <a:off x="5892859" y="3369597"/>
              <a:ext cx="1661102" cy="678180"/>
            </a:xfrm>
            <a:custGeom>
              <a:avLst/>
              <a:gdLst>
                <a:gd name="connsiteX0" fmla="*/ 0 w 1299845"/>
                <a:gd name="connsiteY0" fmla="*/ 0 h 543560"/>
                <a:gd name="connsiteX1" fmla="*/ 1028065 w 1299845"/>
                <a:gd name="connsiteY1" fmla="*/ 0 h 543560"/>
                <a:gd name="connsiteX2" fmla="*/ 1299845 w 1299845"/>
                <a:gd name="connsiteY2" fmla="*/ 271780 h 543560"/>
                <a:gd name="connsiteX3" fmla="*/ 1028065 w 1299845"/>
                <a:gd name="connsiteY3" fmla="*/ 543560 h 543560"/>
                <a:gd name="connsiteX4" fmla="*/ 0 w 1299845"/>
                <a:gd name="connsiteY4" fmla="*/ 543560 h 543560"/>
                <a:gd name="connsiteX5" fmla="*/ 0 w 1299845"/>
                <a:gd name="connsiteY5" fmla="*/ 0 h 543560"/>
                <a:gd name="connsiteX0" fmla="*/ 0 w 1299845"/>
                <a:gd name="connsiteY0" fmla="*/ 0 h 543560"/>
                <a:gd name="connsiteX1" fmla="*/ 1028065 w 1299845"/>
                <a:gd name="connsiteY1" fmla="*/ 0 h 543560"/>
                <a:gd name="connsiteX2" fmla="*/ 1299845 w 1299845"/>
                <a:gd name="connsiteY2" fmla="*/ 271780 h 543560"/>
                <a:gd name="connsiteX3" fmla="*/ 1028065 w 1299845"/>
                <a:gd name="connsiteY3" fmla="*/ 543560 h 543560"/>
                <a:gd name="connsiteX4" fmla="*/ 0 w 1299845"/>
                <a:gd name="connsiteY4" fmla="*/ 543560 h 543560"/>
                <a:gd name="connsiteX5" fmla="*/ 2538 w 1299845"/>
                <a:gd name="connsiteY5" fmla="*/ 467995 h 543560"/>
                <a:gd name="connsiteX6" fmla="*/ 0 w 1299845"/>
                <a:gd name="connsiteY6" fmla="*/ 0 h 543560"/>
                <a:gd name="connsiteX0" fmla="*/ 0 w 1299845"/>
                <a:gd name="connsiteY0" fmla="*/ 0 h 543560"/>
                <a:gd name="connsiteX1" fmla="*/ 1028065 w 1299845"/>
                <a:gd name="connsiteY1" fmla="*/ 0 h 543560"/>
                <a:gd name="connsiteX2" fmla="*/ 1299845 w 1299845"/>
                <a:gd name="connsiteY2" fmla="*/ 271780 h 543560"/>
                <a:gd name="connsiteX3" fmla="*/ 1028065 w 1299845"/>
                <a:gd name="connsiteY3" fmla="*/ 543560 h 543560"/>
                <a:gd name="connsiteX4" fmla="*/ 0 w 1299845"/>
                <a:gd name="connsiteY4" fmla="*/ 543560 h 543560"/>
                <a:gd name="connsiteX5" fmla="*/ 2538 w 1299845"/>
                <a:gd name="connsiteY5" fmla="*/ 467995 h 543560"/>
                <a:gd name="connsiteX6" fmla="*/ 4443 w 1299845"/>
                <a:gd name="connsiteY6" fmla="*/ 347980 h 543560"/>
                <a:gd name="connsiteX7" fmla="*/ 0 w 1299845"/>
                <a:gd name="connsiteY7" fmla="*/ 0 h 543560"/>
                <a:gd name="connsiteX0" fmla="*/ 4443 w 1299845"/>
                <a:gd name="connsiteY0" fmla="*/ 347980 h 543560"/>
                <a:gd name="connsiteX1" fmla="*/ 0 w 1299845"/>
                <a:gd name="connsiteY1" fmla="*/ 0 h 543560"/>
                <a:gd name="connsiteX2" fmla="*/ 1028065 w 1299845"/>
                <a:gd name="connsiteY2" fmla="*/ 0 h 543560"/>
                <a:gd name="connsiteX3" fmla="*/ 1299845 w 1299845"/>
                <a:gd name="connsiteY3" fmla="*/ 271780 h 543560"/>
                <a:gd name="connsiteX4" fmla="*/ 1028065 w 1299845"/>
                <a:gd name="connsiteY4" fmla="*/ 543560 h 543560"/>
                <a:gd name="connsiteX5" fmla="*/ 0 w 1299845"/>
                <a:gd name="connsiteY5" fmla="*/ 543560 h 543560"/>
                <a:gd name="connsiteX6" fmla="*/ 2538 w 1299845"/>
                <a:gd name="connsiteY6" fmla="*/ 467995 h 543560"/>
                <a:gd name="connsiteX7" fmla="*/ 95883 w 1299845"/>
                <a:gd name="connsiteY7" fmla="*/ 439420 h 543560"/>
                <a:gd name="connsiteX0" fmla="*/ 4443 w 1299845"/>
                <a:gd name="connsiteY0" fmla="*/ 347980 h 543560"/>
                <a:gd name="connsiteX1" fmla="*/ 0 w 1299845"/>
                <a:gd name="connsiteY1" fmla="*/ 0 h 543560"/>
                <a:gd name="connsiteX2" fmla="*/ 1028065 w 1299845"/>
                <a:gd name="connsiteY2" fmla="*/ 0 h 543560"/>
                <a:gd name="connsiteX3" fmla="*/ 1299845 w 1299845"/>
                <a:gd name="connsiteY3" fmla="*/ 271780 h 543560"/>
                <a:gd name="connsiteX4" fmla="*/ 1028065 w 1299845"/>
                <a:gd name="connsiteY4" fmla="*/ 543560 h 543560"/>
                <a:gd name="connsiteX5" fmla="*/ 0 w 1299845"/>
                <a:gd name="connsiteY5" fmla="*/ 543560 h 543560"/>
                <a:gd name="connsiteX6" fmla="*/ 2538 w 1299845"/>
                <a:gd name="connsiteY6" fmla="*/ 467995 h 543560"/>
                <a:gd name="connsiteX0" fmla="*/ 78105 w 1373507"/>
                <a:gd name="connsiteY0" fmla="*/ 347980 h 608965"/>
                <a:gd name="connsiteX1" fmla="*/ 73662 w 1373507"/>
                <a:gd name="connsiteY1" fmla="*/ 0 h 608965"/>
                <a:gd name="connsiteX2" fmla="*/ 1101727 w 1373507"/>
                <a:gd name="connsiteY2" fmla="*/ 0 h 608965"/>
                <a:gd name="connsiteX3" fmla="*/ 1373507 w 1373507"/>
                <a:gd name="connsiteY3" fmla="*/ 271780 h 608965"/>
                <a:gd name="connsiteX4" fmla="*/ 1101727 w 1373507"/>
                <a:gd name="connsiteY4" fmla="*/ 543560 h 608965"/>
                <a:gd name="connsiteX5" fmla="*/ 73662 w 1373507"/>
                <a:gd name="connsiteY5" fmla="*/ 543560 h 608965"/>
                <a:gd name="connsiteX6" fmla="*/ 0 w 1373507"/>
                <a:gd name="connsiteY6" fmla="*/ 608965 h 608965"/>
                <a:gd name="connsiteX0" fmla="*/ 78105 w 1373507"/>
                <a:gd name="connsiteY0" fmla="*/ 347980 h 608965"/>
                <a:gd name="connsiteX1" fmla="*/ 330837 w 1373507"/>
                <a:gd name="connsiteY1" fmla="*/ 1905 h 608965"/>
                <a:gd name="connsiteX2" fmla="*/ 1101727 w 1373507"/>
                <a:gd name="connsiteY2" fmla="*/ 0 h 608965"/>
                <a:gd name="connsiteX3" fmla="*/ 1373507 w 1373507"/>
                <a:gd name="connsiteY3" fmla="*/ 271780 h 608965"/>
                <a:gd name="connsiteX4" fmla="*/ 1101727 w 1373507"/>
                <a:gd name="connsiteY4" fmla="*/ 543560 h 608965"/>
                <a:gd name="connsiteX5" fmla="*/ 73662 w 1373507"/>
                <a:gd name="connsiteY5" fmla="*/ 543560 h 608965"/>
                <a:gd name="connsiteX6" fmla="*/ 0 w 1373507"/>
                <a:gd name="connsiteY6" fmla="*/ 608965 h 608965"/>
                <a:gd name="connsiteX0" fmla="*/ 367665 w 1373507"/>
                <a:gd name="connsiteY0" fmla="*/ 0 h 657225"/>
                <a:gd name="connsiteX1" fmla="*/ 330837 w 1373507"/>
                <a:gd name="connsiteY1" fmla="*/ 50165 h 657225"/>
                <a:gd name="connsiteX2" fmla="*/ 1101727 w 1373507"/>
                <a:gd name="connsiteY2" fmla="*/ 48260 h 657225"/>
                <a:gd name="connsiteX3" fmla="*/ 1373507 w 1373507"/>
                <a:gd name="connsiteY3" fmla="*/ 320040 h 657225"/>
                <a:gd name="connsiteX4" fmla="*/ 1101727 w 1373507"/>
                <a:gd name="connsiteY4" fmla="*/ 591820 h 657225"/>
                <a:gd name="connsiteX5" fmla="*/ 73662 w 1373507"/>
                <a:gd name="connsiteY5" fmla="*/ 591820 h 657225"/>
                <a:gd name="connsiteX6" fmla="*/ 0 w 1373507"/>
                <a:gd name="connsiteY6" fmla="*/ 657225 h 657225"/>
                <a:gd name="connsiteX0" fmla="*/ 354330 w 1360172"/>
                <a:gd name="connsiteY0" fmla="*/ 0 h 659130"/>
                <a:gd name="connsiteX1" fmla="*/ 317502 w 1360172"/>
                <a:gd name="connsiteY1" fmla="*/ 50165 h 659130"/>
                <a:gd name="connsiteX2" fmla="*/ 1088392 w 1360172"/>
                <a:gd name="connsiteY2" fmla="*/ 48260 h 659130"/>
                <a:gd name="connsiteX3" fmla="*/ 1360172 w 1360172"/>
                <a:gd name="connsiteY3" fmla="*/ 320040 h 659130"/>
                <a:gd name="connsiteX4" fmla="*/ 1088392 w 1360172"/>
                <a:gd name="connsiteY4" fmla="*/ 591820 h 659130"/>
                <a:gd name="connsiteX5" fmla="*/ 60327 w 1360172"/>
                <a:gd name="connsiteY5" fmla="*/ 591820 h 659130"/>
                <a:gd name="connsiteX6" fmla="*/ 0 w 1360172"/>
                <a:gd name="connsiteY6" fmla="*/ 659130 h 659130"/>
                <a:gd name="connsiteX0" fmla="*/ 337185 w 1343027"/>
                <a:gd name="connsiteY0" fmla="*/ 0 h 662940"/>
                <a:gd name="connsiteX1" fmla="*/ 300357 w 1343027"/>
                <a:gd name="connsiteY1" fmla="*/ 50165 h 662940"/>
                <a:gd name="connsiteX2" fmla="*/ 1071247 w 1343027"/>
                <a:gd name="connsiteY2" fmla="*/ 48260 h 662940"/>
                <a:gd name="connsiteX3" fmla="*/ 1343027 w 1343027"/>
                <a:gd name="connsiteY3" fmla="*/ 320040 h 662940"/>
                <a:gd name="connsiteX4" fmla="*/ 1071247 w 1343027"/>
                <a:gd name="connsiteY4" fmla="*/ 591820 h 662940"/>
                <a:gd name="connsiteX5" fmla="*/ 43182 w 1343027"/>
                <a:gd name="connsiteY5" fmla="*/ 591820 h 662940"/>
                <a:gd name="connsiteX6" fmla="*/ 0 w 1343027"/>
                <a:gd name="connsiteY6" fmla="*/ 662940 h 662940"/>
                <a:gd name="connsiteX0" fmla="*/ 350520 w 1356362"/>
                <a:gd name="connsiteY0" fmla="*/ 0 h 662940"/>
                <a:gd name="connsiteX1" fmla="*/ 313692 w 1356362"/>
                <a:gd name="connsiteY1" fmla="*/ 50165 h 662940"/>
                <a:gd name="connsiteX2" fmla="*/ 1084582 w 1356362"/>
                <a:gd name="connsiteY2" fmla="*/ 48260 h 662940"/>
                <a:gd name="connsiteX3" fmla="*/ 1356362 w 1356362"/>
                <a:gd name="connsiteY3" fmla="*/ 320040 h 662940"/>
                <a:gd name="connsiteX4" fmla="*/ 1084582 w 1356362"/>
                <a:gd name="connsiteY4" fmla="*/ 591820 h 662940"/>
                <a:gd name="connsiteX5" fmla="*/ 56517 w 1356362"/>
                <a:gd name="connsiteY5" fmla="*/ 591820 h 662940"/>
                <a:gd name="connsiteX6" fmla="*/ 0 w 1356362"/>
                <a:gd name="connsiteY6" fmla="*/ 662940 h 662940"/>
                <a:gd name="connsiteX0" fmla="*/ 358140 w 1356362"/>
                <a:gd name="connsiteY0" fmla="*/ 0 h 676275"/>
                <a:gd name="connsiteX1" fmla="*/ 313692 w 1356362"/>
                <a:gd name="connsiteY1" fmla="*/ 63500 h 676275"/>
                <a:gd name="connsiteX2" fmla="*/ 1084582 w 1356362"/>
                <a:gd name="connsiteY2" fmla="*/ 61595 h 676275"/>
                <a:gd name="connsiteX3" fmla="*/ 1356362 w 1356362"/>
                <a:gd name="connsiteY3" fmla="*/ 333375 h 676275"/>
                <a:gd name="connsiteX4" fmla="*/ 1084582 w 1356362"/>
                <a:gd name="connsiteY4" fmla="*/ 605155 h 676275"/>
                <a:gd name="connsiteX5" fmla="*/ 56517 w 1356362"/>
                <a:gd name="connsiteY5" fmla="*/ 605155 h 676275"/>
                <a:gd name="connsiteX6" fmla="*/ 0 w 1356362"/>
                <a:gd name="connsiteY6" fmla="*/ 676275 h 676275"/>
                <a:gd name="connsiteX0" fmla="*/ 362785 w 1356362"/>
                <a:gd name="connsiteY0" fmla="*/ 0 h 680085"/>
                <a:gd name="connsiteX1" fmla="*/ 313692 w 1356362"/>
                <a:gd name="connsiteY1" fmla="*/ 67310 h 680085"/>
                <a:gd name="connsiteX2" fmla="*/ 1084582 w 1356362"/>
                <a:gd name="connsiteY2" fmla="*/ 65405 h 680085"/>
                <a:gd name="connsiteX3" fmla="*/ 1356362 w 1356362"/>
                <a:gd name="connsiteY3" fmla="*/ 337185 h 680085"/>
                <a:gd name="connsiteX4" fmla="*/ 1084582 w 1356362"/>
                <a:gd name="connsiteY4" fmla="*/ 608965 h 680085"/>
                <a:gd name="connsiteX5" fmla="*/ 56517 w 1356362"/>
                <a:gd name="connsiteY5" fmla="*/ 608965 h 680085"/>
                <a:gd name="connsiteX6" fmla="*/ 0 w 1356362"/>
                <a:gd name="connsiteY6" fmla="*/ 680085 h 680085"/>
                <a:gd name="connsiteX0" fmla="*/ 356591 w 1350168"/>
                <a:gd name="connsiteY0" fmla="*/ 0 h 678180"/>
                <a:gd name="connsiteX1" fmla="*/ 307498 w 1350168"/>
                <a:gd name="connsiteY1" fmla="*/ 67310 h 678180"/>
                <a:gd name="connsiteX2" fmla="*/ 1078388 w 1350168"/>
                <a:gd name="connsiteY2" fmla="*/ 65405 h 678180"/>
                <a:gd name="connsiteX3" fmla="*/ 1350168 w 1350168"/>
                <a:gd name="connsiteY3" fmla="*/ 337185 h 678180"/>
                <a:gd name="connsiteX4" fmla="*/ 1078388 w 1350168"/>
                <a:gd name="connsiteY4" fmla="*/ 608965 h 678180"/>
                <a:gd name="connsiteX5" fmla="*/ 50323 w 1350168"/>
                <a:gd name="connsiteY5" fmla="*/ 608965 h 678180"/>
                <a:gd name="connsiteX6" fmla="*/ 0 w 1350168"/>
                <a:gd name="connsiteY6" fmla="*/ 67818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0168" h="678180">
                  <a:moveTo>
                    <a:pt x="356591" y="0"/>
                  </a:moveTo>
                  <a:lnTo>
                    <a:pt x="307498" y="67310"/>
                  </a:lnTo>
                  <a:lnTo>
                    <a:pt x="1078388" y="65405"/>
                  </a:lnTo>
                  <a:lnTo>
                    <a:pt x="1350168" y="337185"/>
                  </a:lnTo>
                  <a:lnTo>
                    <a:pt x="1078388" y="608965"/>
                  </a:lnTo>
                  <a:lnTo>
                    <a:pt x="50323" y="608965"/>
                  </a:lnTo>
                  <a:lnTo>
                    <a:pt x="0" y="678180"/>
                  </a:lnTo>
                </a:path>
              </a:pathLst>
            </a:custGeom>
            <a:noFill/>
            <a:ln w="12700">
              <a:solidFill>
                <a:srgbClr val="F9DE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829DB359-702B-4B20-9CED-7C6592B6B8DD}"/>
              </a:ext>
            </a:extLst>
          </p:cNvPr>
          <p:cNvSpPr txBox="1"/>
          <p:nvPr/>
        </p:nvSpPr>
        <p:spPr>
          <a:xfrm>
            <a:off x="5054690" y="352021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9DEC8"/>
                </a:solidFill>
              </a:rPr>
              <a:t>旁门左道</a:t>
            </a:r>
            <a:r>
              <a:rPr lang="en-US" altLang="zh-CN" b="1" dirty="0">
                <a:solidFill>
                  <a:srgbClr val="F9DEC8"/>
                </a:solidFill>
              </a:rPr>
              <a:t>PPT </a:t>
            </a:r>
            <a:r>
              <a:rPr lang="zh-CN" altLang="en-US" b="1" dirty="0">
                <a:solidFill>
                  <a:srgbClr val="F9DEC8"/>
                </a:solidFill>
              </a:rPr>
              <a:t>出品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17A112C2-38D2-466F-BBF9-A041F9292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056" y="3637817"/>
            <a:ext cx="1743607" cy="134124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6D51DBCB-A642-4981-9DE3-5698DF59B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240" y="3637817"/>
            <a:ext cx="1749704" cy="1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09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https://hbimg.huabanimg.com/95382e7c3c4d49c06fb656f15f6c58c9dd25900e3495d3-i7QIJY">
            <a:extLst>
              <a:ext uri="{FF2B5EF4-FFF2-40B4-BE49-F238E27FC236}">
                <a16:creationId xmlns:a16="http://schemas.microsoft.com/office/drawing/2014/main" id="{5BE0D977-3728-4B37-9D32-3B489A4D7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 bwMode="auto">
          <a:xfrm>
            <a:off x="-7472" y="0"/>
            <a:ext cx="122053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9F9D6E9-A188-4234-920C-05E4ADB0372C}"/>
              </a:ext>
            </a:extLst>
          </p:cNvPr>
          <p:cNvSpPr txBox="1"/>
          <p:nvPr/>
        </p:nvSpPr>
        <p:spPr>
          <a:xfrm>
            <a:off x="4349368" y="889253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9DEC8"/>
                </a:solidFill>
              </a:rPr>
              <a:t>目录 </a:t>
            </a:r>
            <a:r>
              <a:rPr lang="en-US" altLang="zh-CN" sz="3600" b="1" dirty="0">
                <a:solidFill>
                  <a:srgbClr val="F9DEC8"/>
                </a:solidFill>
              </a:rPr>
              <a:t>/ Contents</a:t>
            </a:r>
            <a:endParaRPr lang="zh-CN" altLang="en-US" sz="3600" b="1" dirty="0">
              <a:solidFill>
                <a:srgbClr val="F9DEC8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FD773E5-C1B2-4D1B-871A-AEFFB5BA588B}"/>
              </a:ext>
            </a:extLst>
          </p:cNvPr>
          <p:cNvSpPr txBox="1"/>
          <p:nvPr/>
        </p:nvSpPr>
        <p:spPr>
          <a:xfrm>
            <a:off x="919759" y="494774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9DEC8"/>
                </a:solidFill>
              </a:rPr>
              <a:t>请在这里输入标题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107E6A7-26C3-4AD1-A15A-D08CEB9BBDFC}"/>
              </a:ext>
            </a:extLst>
          </p:cNvPr>
          <p:cNvSpPr/>
          <p:nvPr/>
        </p:nvSpPr>
        <p:spPr>
          <a:xfrm>
            <a:off x="971321" y="2431938"/>
            <a:ext cx="2133386" cy="2133386"/>
          </a:xfrm>
          <a:prstGeom prst="ellipse">
            <a:avLst/>
          </a:prstGeom>
          <a:noFill/>
          <a:ln>
            <a:solidFill>
              <a:srgbClr val="F9D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DB08CB23-A60B-42DE-91D2-D12318AC73F3}"/>
              </a:ext>
            </a:extLst>
          </p:cNvPr>
          <p:cNvSpPr/>
          <p:nvPr/>
        </p:nvSpPr>
        <p:spPr>
          <a:xfrm>
            <a:off x="3676645" y="2431938"/>
            <a:ext cx="2133386" cy="2133386"/>
          </a:xfrm>
          <a:prstGeom prst="ellipse">
            <a:avLst/>
          </a:prstGeom>
          <a:noFill/>
          <a:ln>
            <a:solidFill>
              <a:srgbClr val="F9D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E77ED4A-2CDC-4709-85F0-678659637B4C}"/>
              </a:ext>
            </a:extLst>
          </p:cNvPr>
          <p:cNvSpPr/>
          <p:nvPr/>
        </p:nvSpPr>
        <p:spPr>
          <a:xfrm>
            <a:off x="6381969" y="2431938"/>
            <a:ext cx="2133386" cy="2133386"/>
          </a:xfrm>
          <a:prstGeom prst="ellipse">
            <a:avLst/>
          </a:prstGeom>
          <a:noFill/>
          <a:ln>
            <a:solidFill>
              <a:srgbClr val="F9D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67ED3DC-F975-4A3A-9EE9-C3782E6CB02E}"/>
              </a:ext>
            </a:extLst>
          </p:cNvPr>
          <p:cNvSpPr/>
          <p:nvPr/>
        </p:nvSpPr>
        <p:spPr>
          <a:xfrm>
            <a:off x="9087294" y="2431938"/>
            <a:ext cx="2133386" cy="2133386"/>
          </a:xfrm>
          <a:prstGeom prst="ellipse">
            <a:avLst/>
          </a:prstGeom>
          <a:noFill/>
          <a:ln>
            <a:solidFill>
              <a:srgbClr val="F9D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C9C4277-3606-4305-B033-6960DF177407}"/>
              </a:ext>
            </a:extLst>
          </p:cNvPr>
          <p:cNvSpPr txBox="1"/>
          <p:nvPr/>
        </p:nvSpPr>
        <p:spPr>
          <a:xfrm>
            <a:off x="3625083" y="494774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F9DEC8"/>
                </a:solidFill>
              </a:rPr>
              <a:t>请在这里输入标题</a:t>
            </a:r>
            <a:endParaRPr lang="zh-CN" altLang="en-US" sz="2000" b="1" dirty="0">
              <a:solidFill>
                <a:srgbClr val="F9DEC8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0021090-F017-4E8C-A4E8-EF2F49245FBA}"/>
              </a:ext>
            </a:extLst>
          </p:cNvPr>
          <p:cNvSpPr txBox="1"/>
          <p:nvPr/>
        </p:nvSpPr>
        <p:spPr>
          <a:xfrm>
            <a:off x="6330407" y="494774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F9DEC8"/>
                </a:solidFill>
              </a:rPr>
              <a:t>请在这里输入标题</a:t>
            </a:r>
            <a:endParaRPr lang="zh-CN" altLang="en-US" sz="2000" b="1" dirty="0">
              <a:solidFill>
                <a:srgbClr val="F9DEC8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8221D8F-3817-4DC2-ADAA-2C1840671ED0}"/>
              </a:ext>
            </a:extLst>
          </p:cNvPr>
          <p:cNvSpPr txBox="1"/>
          <p:nvPr/>
        </p:nvSpPr>
        <p:spPr>
          <a:xfrm>
            <a:off x="9035733" y="494774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F9DEC8"/>
                </a:solidFill>
              </a:rPr>
              <a:t>请在这里输入标题</a:t>
            </a:r>
            <a:endParaRPr lang="zh-CN" altLang="en-US" sz="2000" b="1" dirty="0">
              <a:solidFill>
                <a:srgbClr val="F9DEC8"/>
              </a:solidFill>
            </a:endParaRPr>
          </a:p>
        </p:txBody>
      </p:sp>
      <p:sp>
        <p:nvSpPr>
          <p:cNvPr id="34" name="Shape 4727">
            <a:extLst>
              <a:ext uri="{FF2B5EF4-FFF2-40B4-BE49-F238E27FC236}">
                <a16:creationId xmlns:a16="http://schemas.microsoft.com/office/drawing/2014/main" id="{FDCD169E-660B-48BD-9C19-740037E7AC43}"/>
              </a:ext>
            </a:extLst>
          </p:cNvPr>
          <p:cNvSpPr/>
          <p:nvPr/>
        </p:nvSpPr>
        <p:spPr>
          <a:xfrm>
            <a:off x="7094486" y="3096594"/>
            <a:ext cx="708352" cy="804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2" h="21600" extrusionOk="0">
                <a:moveTo>
                  <a:pt x="18657" y="10819"/>
                </a:moveTo>
                <a:cubicBezTo>
                  <a:pt x="19275" y="11364"/>
                  <a:pt x="19805" y="11909"/>
                  <a:pt x="20203" y="12415"/>
                </a:cubicBezTo>
                <a:cubicBezTo>
                  <a:pt x="20644" y="12960"/>
                  <a:pt x="20954" y="13466"/>
                  <a:pt x="21174" y="13972"/>
                </a:cubicBezTo>
                <a:cubicBezTo>
                  <a:pt x="21439" y="14439"/>
                  <a:pt x="21528" y="14867"/>
                  <a:pt x="21572" y="15295"/>
                </a:cubicBezTo>
                <a:cubicBezTo>
                  <a:pt x="21572" y="15723"/>
                  <a:pt x="21484" y="16112"/>
                  <a:pt x="21263" y="16424"/>
                </a:cubicBezTo>
                <a:cubicBezTo>
                  <a:pt x="21174" y="16579"/>
                  <a:pt x="21042" y="16696"/>
                  <a:pt x="20909" y="16852"/>
                </a:cubicBezTo>
                <a:cubicBezTo>
                  <a:pt x="20733" y="16969"/>
                  <a:pt x="20556" y="17085"/>
                  <a:pt x="20291" y="17202"/>
                </a:cubicBezTo>
                <a:cubicBezTo>
                  <a:pt x="20026" y="17280"/>
                  <a:pt x="19761" y="17397"/>
                  <a:pt x="19408" y="17436"/>
                </a:cubicBezTo>
                <a:cubicBezTo>
                  <a:pt x="19054" y="17514"/>
                  <a:pt x="18657" y="17552"/>
                  <a:pt x="18215" y="17552"/>
                </a:cubicBezTo>
                <a:cubicBezTo>
                  <a:pt x="17950" y="17552"/>
                  <a:pt x="17641" y="17552"/>
                  <a:pt x="17376" y="17514"/>
                </a:cubicBezTo>
                <a:cubicBezTo>
                  <a:pt x="17066" y="17514"/>
                  <a:pt x="16801" y="17475"/>
                  <a:pt x="16492" y="17436"/>
                </a:cubicBezTo>
                <a:cubicBezTo>
                  <a:pt x="16183" y="17397"/>
                  <a:pt x="15874" y="17319"/>
                  <a:pt x="15565" y="17241"/>
                </a:cubicBezTo>
                <a:cubicBezTo>
                  <a:pt x="15255" y="17163"/>
                  <a:pt x="14902" y="17124"/>
                  <a:pt x="14593" y="17046"/>
                </a:cubicBezTo>
                <a:cubicBezTo>
                  <a:pt x="14328" y="17708"/>
                  <a:pt x="14107" y="18331"/>
                  <a:pt x="13798" y="18915"/>
                </a:cubicBezTo>
                <a:cubicBezTo>
                  <a:pt x="13533" y="19498"/>
                  <a:pt x="13224" y="19965"/>
                  <a:pt x="12914" y="20394"/>
                </a:cubicBezTo>
                <a:cubicBezTo>
                  <a:pt x="12561" y="20744"/>
                  <a:pt x="12208" y="21055"/>
                  <a:pt x="11766" y="21289"/>
                </a:cubicBezTo>
                <a:cubicBezTo>
                  <a:pt x="11368" y="21483"/>
                  <a:pt x="10971" y="21600"/>
                  <a:pt x="10529" y="21600"/>
                </a:cubicBezTo>
                <a:cubicBezTo>
                  <a:pt x="10132" y="21600"/>
                  <a:pt x="9734" y="21522"/>
                  <a:pt x="9336" y="21289"/>
                </a:cubicBezTo>
                <a:cubicBezTo>
                  <a:pt x="8939" y="21094"/>
                  <a:pt x="8630" y="20783"/>
                  <a:pt x="8320" y="20394"/>
                </a:cubicBezTo>
                <a:cubicBezTo>
                  <a:pt x="7967" y="20004"/>
                  <a:pt x="7658" y="19537"/>
                  <a:pt x="7349" y="18992"/>
                </a:cubicBezTo>
                <a:cubicBezTo>
                  <a:pt x="7084" y="18448"/>
                  <a:pt x="6819" y="17825"/>
                  <a:pt x="6598" y="17163"/>
                </a:cubicBezTo>
                <a:cubicBezTo>
                  <a:pt x="6289" y="17202"/>
                  <a:pt x="5979" y="17280"/>
                  <a:pt x="5714" y="17319"/>
                </a:cubicBezTo>
                <a:cubicBezTo>
                  <a:pt x="5449" y="17358"/>
                  <a:pt x="5184" y="17436"/>
                  <a:pt x="4919" y="17436"/>
                </a:cubicBezTo>
                <a:cubicBezTo>
                  <a:pt x="4654" y="17475"/>
                  <a:pt x="4389" y="17514"/>
                  <a:pt x="4124" y="17514"/>
                </a:cubicBezTo>
                <a:cubicBezTo>
                  <a:pt x="3903" y="17552"/>
                  <a:pt x="3638" y="17552"/>
                  <a:pt x="3417" y="17552"/>
                </a:cubicBezTo>
                <a:cubicBezTo>
                  <a:pt x="2932" y="17552"/>
                  <a:pt x="2490" y="17514"/>
                  <a:pt x="2136" y="17436"/>
                </a:cubicBezTo>
                <a:cubicBezTo>
                  <a:pt x="1827" y="17397"/>
                  <a:pt x="1518" y="17280"/>
                  <a:pt x="1297" y="17202"/>
                </a:cubicBezTo>
                <a:cubicBezTo>
                  <a:pt x="1032" y="17085"/>
                  <a:pt x="811" y="16969"/>
                  <a:pt x="679" y="16852"/>
                </a:cubicBezTo>
                <a:cubicBezTo>
                  <a:pt x="502" y="16696"/>
                  <a:pt x="370" y="16579"/>
                  <a:pt x="325" y="16424"/>
                </a:cubicBezTo>
                <a:cubicBezTo>
                  <a:pt x="60" y="16112"/>
                  <a:pt x="-28" y="15723"/>
                  <a:pt x="16" y="15295"/>
                </a:cubicBezTo>
                <a:cubicBezTo>
                  <a:pt x="16" y="14867"/>
                  <a:pt x="149" y="14439"/>
                  <a:pt x="370" y="13972"/>
                </a:cubicBezTo>
                <a:cubicBezTo>
                  <a:pt x="590" y="13466"/>
                  <a:pt x="944" y="12960"/>
                  <a:pt x="1341" y="12415"/>
                </a:cubicBezTo>
                <a:cubicBezTo>
                  <a:pt x="1783" y="11909"/>
                  <a:pt x="2269" y="11364"/>
                  <a:pt x="2887" y="10819"/>
                </a:cubicBezTo>
                <a:cubicBezTo>
                  <a:pt x="2666" y="10625"/>
                  <a:pt x="2446" y="10391"/>
                  <a:pt x="2225" y="10197"/>
                </a:cubicBezTo>
                <a:cubicBezTo>
                  <a:pt x="2048" y="10002"/>
                  <a:pt x="1827" y="9808"/>
                  <a:pt x="1695" y="9613"/>
                </a:cubicBezTo>
                <a:cubicBezTo>
                  <a:pt x="1253" y="9146"/>
                  <a:pt x="944" y="8718"/>
                  <a:pt x="679" y="8290"/>
                </a:cubicBezTo>
                <a:cubicBezTo>
                  <a:pt x="414" y="7862"/>
                  <a:pt x="237" y="7472"/>
                  <a:pt x="149" y="7122"/>
                </a:cubicBezTo>
                <a:cubicBezTo>
                  <a:pt x="16" y="6733"/>
                  <a:pt x="-28" y="6383"/>
                  <a:pt x="16" y="6071"/>
                </a:cubicBezTo>
                <a:cubicBezTo>
                  <a:pt x="16" y="5760"/>
                  <a:pt x="105" y="5449"/>
                  <a:pt x="325" y="5176"/>
                </a:cubicBezTo>
                <a:cubicBezTo>
                  <a:pt x="370" y="5059"/>
                  <a:pt x="502" y="4904"/>
                  <a:pt x="679" y="4787"/>
                </a:cubicBezTo>
                <a:cubicBezTo>
                  <a:pt x="811" y="4631"/>
                  <a:pt x="1032" y="4515"/>
                  <a:pt x="1297" y="4437"/>
                </a:cubicBezTo>
                <a:cubicBezTo>
                  <a:pt x="1518" y="4320"/>
                  <a:pt x="1827" y="4242"/>
                  <a:pt x="2136" y="4164"/>
                </a:cubicBezTo>
                <a:cubicBezTo>
                  <a:pt x="2490" y="4086"/>
                  <a:pt x="2932" y="4086"/>
                  <a:pt x="3417" y="4086"/>
                </a:cubicBezTo>
                <a:cubicBezTo>
                  <a:pt x="3638" y="4086"/>
                  <a:pt x="3903" y="4086"/>
                  <a:pt x="4124" y="4086"/>
                </a:cubicBezTo>
                <a:cubicBezTo>
                  <a:pt x="4389" y="4125"/>
                  <a:pt x="4654" y="4125"/>
                  <a:pt x="4919" y="4164"/>
                </a:cubicBezTo>
                <a:cubicBezTo>
                  <a:pt x="5184" y="4203"/>
                  <a:pt x="5449" y="4242"/>
                  <a:pt x="5714" y="4281"/>
                </a:cubicBezTo>
                <a:cubicBezTo>
                  <a:pt x="5979" y="4359"/>
                  <a:pt x="6289" y="4398"/>
                  <a:pt x="6598" y="4476"/>
                </a:cubicBezTo>
                <a:cubicBezTo>
                  <a:pt x="6819" y="3814"/>
                  <a:pt x="7084" y="3191"/>
                  <a:pt x="7349" y="2646"/>
                </a:cubicBezTo>
                <a:cubicBezTo>
                  <a:pt x="7658" y="2063"/>
                  <a:pt x="7967" y="1596"/>
                  <a:pt x="8320" y="1245"/>
                </a:cubicBezTo>
                <a:cubicBezTo>
                  <a:pt x="8630" y="817"/>
                  <a:pt x="8939" y="506"/>
                  <a:pt x="9336" y="311"/>
                </a:cubicBezTo>
                <a:cubicBezTo>
                  <a:pt x="9734" y="117"/>
                  <a:pt x="10132" y="0"/>
                  <a:pt x="10529" y="0"/>
                </a:cubicBezTo>
                <a:cubicBezTo>
                  <a:pt x="10971" y="0"/>
                  <a:pt x="11368" y="117"/>
                  <a:pt x="11766" y="350"/>
                </a:cubicBezTo>
                <a:cubicBezTo>
                  <a:pt x="12208" y="584"/>
                  <a:pt x="12561" y="856"/>
                  <a:pt x="12914" y="1245"/>
                </a:cubicBezTo>
                <a:cubicBezTo>
                  <a:pt x="13224" y="1635"/>
                  <a:pt x="13533" y="2141"/>
                  <a:pt x="13798" y="2685"/>
                </a:cubicBezTo>
                <a:cubicBezTo>
                  <a:pt x="14107" y="3269"/>
                  <a:pt x="14328" y="3892"/>
                  <a:pt x="14593" y="4592"/>
                </a:cubicBezTo>
                <a:cubicBezTo>
                  <a:pt x="14902" y="4515"/>
                  <a:pt x="15255" y="4437"/>
                  <a:pt x="15565" y="4359"/>
                </a:cubicBezTo>
                <a:cubicBezTo>
                  <a:pt x="15874" y="4320"/>
                  <a:pt x="16183" y="4242"/>
                  <a:pt x="16492" y="4164"/>
                </a:cubicBezTo>
                <a:cubicBezTo>
                  <a:pt x="16801" y="4125"/>
                  <a:pt x="17066" y="4125"/>
                  <a:pt x="17376" y="4086"/>
                </a:cubicBezTo>
                <a:cubicBezTo>
                  <a:pt x="17641" y="4086"/>
                  <a:pt x="17950" y="4086"/>
                  <a:pt x="18215" y="4086"/>
                </a:cubicBezTo>
                <a:cubicBezTo>
                  <a:pt x="18657" y="4086"/>
                  <a:pt x="19054" y="4086"/>
                  <a:pt x="19408" y="4164"/>
                </a:cubicBezTo>
                <a:cubicBezTo>
                  <a:pt x="19761" y="4242"/>
                  <a:pt x="20026" y="4320"/>
                  <a:pt x="20291" y="4437"/>
                </a:cubicBezTo>
                <a:cubicBezTo>
                  <a:pt x="20556" y="4515"/>
                  <a:pt x="20733" y="4631"/>
                  <a:pt x="20909" y="4787"/>
                </a:cubicBezTo>
                <a:cubicBezTo>
                  <a:pt x="21042" y="4904"/>
                  <a:pt x="21174" y="5059"/>
                  <a:pt x="21263" y="5176"/>
                </a:cubicBezTo>
                <a:cubicBezTo>
                  <a:pt x="21484" y="5526"/>
                  <a:pt x="21572" y="5916"/>
                  <a:pt x="21572" y="6344"/>
                </a:cubicBezTo>
                <a:cubicBezTo>
                  <a:pt x="21528" y="6733"/>
                  <a:pt x="21439" y="7200"/>
                  <a:pt x="21174" y="7667"/>
                </a:cubicBezTo>
                <a:cubicBezTo>
                  <a:pt x="20954" y="8134"/>
                  <a:pt x="20644" y="8640"/>
                  <a:pt x="20203" y="9185"/>
                </a:cubicBezTo>
                <a:cubicBezTo>
                  <a:pt x="19805" y="9730"/>
                  <a:pt x="19275" y="10275"/>
                  <a:pt x="18657" y="10819"/>
                </a:cubicBezTo>
                <a:close/>
                <a:moveTo>
                  <a:pt x="1120" y="5643"/>
                </a:moveTo>
                <a:cubicBezTo>
                  <a:pt x="988" y="5799"/>
                  <a:pt x="944" y="6032"/>
                  <a:pt x="944" y="6266"/>
                </a:cubicBezTo>
                <a:cubicBezTo>
                  <a:pt x="944" y="6538"/>
                  <a:pt x="988" y="6772"/>
                  <a:pt x="1120" y="7044"/>
                </a:cubicBezTo>
                <a:cubicBezTo>
                  <a:pt x="1253" y="7356"/>
                  <a:pt x="1385" y="7706"/>
                  <a:pt x="1606" y="8017"/>
                </a:cubicBezTo>
                <a:cubicBezTo>
                  <a:pt x="1827" y="8368"/>
                  <a:pt x="2092" y="8718"/>
                  <a:pt x="2446" y="9107"/>
                </a:cubicBezTo>
                <a:cubicBezTo>
                  <a:pt x="2578" y="9263"/>
                  <a:pt x="2755" y="9457"/>
                  <a:pt x="2976" y="9652"/>
                </a:cubicBezTo>
                <a:cubicBezTo>
                  <a:pt x="3152" y="9846"/>
                  <a:pt x="3373" y="10041"/>
                  <a:pt x="3594" y="10197"/>
                </a:cubicBezTo>
                <a:cubicBezTo>
                  <a:pt x="3727" y="10080"/>
                  <a:pt x="3903" y="9924"/>
                  <a:pt x="4080" y="9808"/>
                </a:cubicBezTo>
                <a:cubicBezTo>
                  <a:pt x="4257" y="9652"/>
                  <a:pt x="4433" y="9535"/>
                  <a:pt x="4610" y="9379"/>
                </a:cubicBezTo>
                <a:cubicBezTo>
                  <a:pt x="4831" y="9263"/>
                  <a:pt x="5008" y="9107"/>
                  <a:pt x="5184" y="8990"/>
                </a:cubicBezTo>
                <a:cubicBezTo>
                  <a:pt x="5405" y="8835"/>
                  <a:pt x="5582" y="8718"/>
                  <a:pt x="5759" y="8562"/>
                </a:cubicBezTo>
                <a:cubicBezTo>
                  <a:pt x="5803" y="8329"/>
                  <a:pt x="5847" y="8017"/>
                  <a:pt x="5891" y="7745"/>
                </a:cubicBezTo>
                <a:cubicBezTo>
                  <a:pt x="5935" y="7472"/>
                  <a:pt x="5979" y="7161"/>
                  <a:pt x="6024" y="6928"/>
                </a:cubicBezTo>
                <a:cubicBezTo>
                  <a:pt x="6024" y="6655"/>
                  <a:pt x="6112" y="6383"/>
                  <a:pt x="6156" y="6110"/>
                </a:cubicBezTo>
                <a:cubicBezTo>
                  <a:pt x="6200" y="5838"/>
                  <a:pt x="6289" y="5565"/>
                  <a:pt x="6333" y="5332"/>
                </a:cubicBezTo>
                <a:cubicBezTo>
                  <a:pt x="6068" y="5254"/>
                  <a:pt x="5803" y="5215"/>
                  <a:pt x="5538" y="5176"/>
                </a:cubicBezTo>
                <a:cubicBezTo>
                  <a:pt x="5273" y="5098"/>
                  <a:pt x="5008" y="5059"/>
                  <a:pt x="4787" y="5021"/>
                </a:cubicBezTo>
                <a:cubicBezTo>
                  <a:pt x="4522" y="4982"/>
                  <a:pt x="4301" y="4982"/>
                  <a:pt x="4036" y="4943"/>
                </a:cubicBezTo>
                <a:cubicBezTo>
                  <a:pt x="3815" y="4943"/>
                  <a:pt x="3594" y="4943"/>
                  <a:pt x="3417" y="4943"/>
                </a:cubicBezTo>
                <a:cubicBezTo>
                  <a:pt x="3197" y="4943"/>
                  <a:pt x="2976" y="4943"/>
                  <a:pt x="2755" y="4943"/>
                </a:cubicBezTo>
                <a:cubicBezTo>
                  <a:pt x="2534" y="4982"/>
                  <a:pt x="2357" y="4982"/>
                  <a:pt x="2136" y="5021"/>
                </a:cubicBezTo>
                <a:cubicBezTo>
                  <a:pt x="1916" y="5098"/>
                  <a:pt x="1739" y="5176"/>
                  <a:pt x="1562" y="5293"/>
                </a:cubicBezTo>
                <a:cubicBezTo>
                  <a:pt x="1385" y="5371"/>
                  <a:pt x="1253" y="5526"/>
                  <a:pt x="1120" y="5643"/>
                </a:cubicBezTo>
                <a:close/>
                <a:moveTo>
                  <a:pt x="3417" y="16696"/>
                </a:moveTo>
                <a:cubicBezTo>
                  <a:pt x="3594" y="16696"/>
                  <a:pt x="3815" y="16696"/>
                  <a:pt x="4036" y="16657"/>
                </a:cubicBezTo>
                <a:cubicBezTo>
                  <a:pt x="4301" y="16657"/>
                  <a:pt x="4522" y="16618"/>
                  <a:pt x="4787" y="16579"/>
                </a:cubicBezTo>
                <a:cubicBezTo>
                  <a:pt x="5008" y="16541"/>
                  <a:pt x="5273" y="16502"/>
                  <a:pt x="5538" y="16463"/>
                </a:cubicBezTo>
                <a:cubicBezTo>
                  <a:pt x="5803" y="16424"/>
                  <a:pt x="6068" y="16346"/>
                  <a:pt x="6333" y="16268"/>
                </a:cubicBezTo>
                <a:cubicBezTo>
                  <a:pt x="6289" y="16035"/>
                  <a:pt x="6200" y="15801"/>
                  <a:pt x="6156" y="15529"/>
                </a:cubicBezTo>
                <a:cubicBezTo>
                  <a:pt x="6112" y="15256"/>
                  <a:pt x="6024" y="14984"/>
                  <a:pt x="6024" y="14711"/>
                </a:cubicBezTo>
                <a:cubicBezTo>
                  <a:pt x="5979" y="14439"/>
                  <a:pt x="5935" y="14166"/>
                  <a:pt x="5891" y="13894"/>
                </a:cubicBezTo>
                <a:cubicBezTo>
                  <a:pt x="5847" y="13583"/>
                  <a:pt x="5803" y="13310"/>
                  <a:pt x="5759" y="13038"/>
                </a:cubicBezTo>
                <a:cubicBezTo>
                  <a:pt x="5582" y="12921"/>
                  <a:pt x="5405" y="12765"/>
                  <a:pt x="5184" y="12649"/>
                </a:cubicBezTo>
                <a:cubicBezTo>
                  <a:pt x="5008" y="12493"/>
                  <a:pt x="4831" y="12376"/>
                  <a:pt x="4610" y="12221"/>
                </a:cubicBezTo>
                <a:cubicBezTo>
                  <a:pt x="4433" y="12104"/>
                  <a:pt x="4257" y="11948"/>
                  <a:pt x="4080" y="11831"/>
                </a:cubicBezTo>
                <a:cubicBezTo>
                  <a:pt x="3903" y="11676"/>
                  <a:pt x="3727" y="11559"/>
                  <a:pt x="3594" y="11403"/>
                </a:cubicBezTo>
                <a:cubicBezTo>
                  <a:pt x="3064" y="11909"/>
                  <a:pt x="2578" y="12376"/>
                  <a:pt x="2225" y="12804"/>
                </a:cubicBezTo>
                <a:cubicBezTo>
                  <a:pt x="1827" y="13271"/>
                  <a:pt x="1518" y="13699"/>
                  <a:pt x="1341" y="14089"/>
                </a:cubicBezTo>
                <a:cubicBezTo>
                  <a:pt x="1120" y="14517"/>
                  <a:pt x="988" y="14867"/>
                  <a:pt x="988" y="15178"/>
                </a:cubicBezTo>
                <a:cubicBezTo>
                  <a:pt x="944" y="15490"/>
                  <a:pt x="988" y="15762"/>
                  <a:pt x="1120" y="15996"/>
                </a:cubicBezTo>
                <a:cubicBezTo>
                  <a:pt x="1253" y="16112"/>
                  <a:pt x="1385" y="16229"/>
                  <a:pt x="1562" y="16346"/>
                </a:cubicBezTo>
                <a:cubicBezTo>
                  <a:pt x="1739" y="16424"/>
                  <a:pt x="1916" y="16502"/>
                  <a:pt x="2136" y="16579"/>
                </a:cubicBezTo>
                <a:cubicBezTo>
                  <a:pt x="2357" y="16618"/>
                  <a:pt x="2534" y="16657"/>
                  <a:pt x="2755" y="16657"/>
                </a:cubicBezTo>
                <a:cubicBezTo>
                  <a:pt x="2976" y="16696"/>
                  <a:pt x="3197" y="16696"/>
                  <a:pt x="3417" y="16696"/>
                </a:cubicBezTo>
                <a:close/>
                <a:moveTo>
                  <a:pt x="5714" y="11870"/>
                </a:moveTo>
                <a:cubicBezTo>
                  <a:pt x="5714" y="11715"/>
                  <a:pt x="5714" y="11520"/>
                  <a:pt x="5670" y="11325"/>
                </a:cubicBezTo>
                <a:cubicBezTo>
                  <a:pt x="5670" y="11170"/>
                  <a:pt x="5670" y="10975"/>
                  <a:pt x="5670" y="10819"/>
                </a:cubicBezTo>
                <a:cubicBezTo>
                  <a:pt x="5670" y="10625"/>
                  <a:pt x="5670" y="10469"/>
                  <a:pt x="5670" y="10275"/>
                </a:cubicBezTo>
                <a:cubicBezTo>
                  <a:pt x="5714" y="10080"/>
                  <a:pt x="5714" y="9924"/>
                  <a:pt x="5714" y="9730"/>
                </a:cubicBezTo>
                <a:cubicBezTo>
                  <a:pt x="5449" y="9924"/>
                  <a:pt x="5184" y="10080"/>
                  <a:pt x="4963" y="10275"/>
                </a:cubicBezTo>
                <a:cubicBezTo>
                  <a:pt x="4743" y="10469"/>
                  <a:pt x="4522" y="10625"/>
                  <a:pt x="4301" y="10819"/>
                </a:cubicBezTo>
                <a:cubicBezTo>
                  <a:pt x="4522" y="10975"/>
                  <a:pt x="4743" y="11170"/>
                  <a:pt x="4963" y="11325"/>
                </a:cubicBezTo>
                <a:cubicBezTo>
                  <a:pt x="5184" y="11520"/>
                  <a:pt x="5449" y="11715"/>
                  <a:pt x="5714" y="11870"/>
                </a:cubicBezTo>
                <a:close/>
                <a:moveTo>
                  <a:pt x="12782" y="13738"/>
                </a:moveTo>
                <a:cubicBezTo>
                  <a:pt x="13091" y="13622"/>
                  <a:pt x="13356" y="13466"/>
                  <a:pt x="13621" y="13310"/>
                </a:cubicBezTo>
                <a:cubicBezTo>
                  <a:pt x="13886" y="13155"/>
                  <a:pt x="14151" y="12999"/>
                  <a:pt x="14416" y="12843"/>
                </a:cubicBezTo>
                <a:cubicBezTo>
                  <a:pt x="14416" y="12688"/>
                  <a:pt x="14416" y="12493"/>
                  <a:pt x="14416" y="12337"/>
                </a:cubicBezTo>
                <a:cubicBezTo>
                  <a:pt x="14460" y="12182"/>
                  <a:pt x="14460" y="11987"/>
                  <a:pt x="14460" y="11831"/>
                </a:cubicBezTo>
                <a:cubicBezTo>
                  <a:pt x="14460" y="11637"/>
                  <a:pt x="14460" y="11481"/>
                  <a:pt x="14460" y="11325"/>
                </a:cubicBezTo>
                <a:cubicBezTo>
                  <a:pt x="14460" y="11131"/>
                  <a:pt x="14460" y="10975"/>
                  <a:pt x="14460" y="10819"/>
                </a:cubicBezTo>
                <a:cubicBezTo>
                  <a:pt x="14460" y="10625"/>
                  <a:pt x="14460" y="10469"/>
                  <a:pt x="14460" y="10314"/>
                </a:cubicBezTo>
                <a:cubicBezTo>
                  <a:pt x="14460" y="10119"/>
                  <a:pt x="14460" y="9963"/>
                  <a:pt x="14460" y="9808"/>
                </a:cubicBezTo>
                <a:cubicBezTo>
                  <a:pt x="14460" y="9613"/>
                  <a:pt x="14460" y="9457"/>
                  <a:pt x="14416" y="9302"/>
                </a:cubicBezTo>
                <a:cubicBezTo>
                  <a:pt x="14416" y="9107"/>
                  <a:pt x="14416" y="8951"/>
                  <a:pt x="14416" y="8796"/>
                </a:cubicBezTo>
                <a:cubicBezTo>
                  <a:pt x="14151" y="8601"/>
                  <a:pt x="13886" y="8445"/>
                  <a:pt x="13621" y="8290"/>
                </a:cubicBezTo>
                <a:cubicBezTo>
                  <a:pt x="13356" y="8134"/>
                  <a:pt x="13091" y="8017"/>
                  <a:pt x="12782" y="7862"/>
                </a:cubicBezTo>
                <a:cubicBezTo>
                  <a:pt x="12649" y="7784"/>
                  <a:pt x="12473" y="7667"/>
                  <a:pt x="12296" y="7589"/>
                </a:cubicBezTo>
                <a:cubicBezTo>
                  <a:pt x="12119" y="7511"/>
                  <a:pt x="11987" y="7434"/>
                  <a:pt x="11810" y="7356"/>
                </a:cubicBezTo>
                <a:cubicBezTo>
                  <a:pt x="11633" y="7278"/>
                  <a:pt x="11457" y="7161"/>
                  <a:pt x="11280" y="7122"/>
                </a:cubicBezTo>
                <a:cubicBezTo>
                  <a:pt x="11147" y="7044"/>
                  <a:pt x="10971" y="6966"/>
                  <a:pt x="10794" y="6850"/>
                </a:cubicBezTo>
                <a:cubicBezTo>
                  <a:pt x="10617" y="6966"/>
                  <a:pt x="10485" y="7044"/>
                  <a:pt x="10308" y="7122"/>
                </a:cubicBezTo>
                <a:cubicBezTo>
                  <a:pt x="10132" y="7161"/>
                  <a:pt x="9955" y="7278"/>
                  <a:pt x="9734" y="7356"/>
                </a:cubicBezTo>
                <a:cubicBezTo>
                  <a:pt x="9601" y="7434"/>
                  <a:pt x="9425" y="7511"/>
                  <a:pt x="9248" y="7589"/>
                </a:cubicBezTo>
                <a:cubicBezTo>
                  <a:pt x="9071" y="7667"/>
                  <a:pt x="8939" y="7784"/>
                  <a:pt x="8762" y="7862"/>
                </a:cubicBezTo>
                <a:cubicBezTo>
                  <a:pt x="8585" y="7978"/>
                  <a:pt x="8409" y="8056"/>
                  <a:pt x="8232" y="8173"/>
                </a:cubicBezTo>
                <a:cubicBezTo>
                  <a:pt x="8055" y="8290"/>
                  <a:pt x="7879" y="8368"/>
                  <a:pt x="7746" y="8484"/>
                </a:cubicBezTo>
                <a:cubicBezTo>
                  <a:pt x="7525" y="8562"/>
                  <a:pt x="7349" y="8640"/>
                  <a:pt x="7216" y="8718"/>
                </a:cubicBezTo>
                <a:cubicBezTo>
                  <a:pt x="7039" y="8835"/>
                  <a:pt x="6907" y="8951"/>
                  <a:pt x="6774" y="9029"/>
                </a:cubicBezTo>
                <a:cubicBezTo>
                  <a:pt x="6730" y="9185"/>
                  <a:pt x="6686" y="9302"/>
                  <a:pt x="6686" y="9457"/>
                </a:cubicBezTo>
                <a:cubicBezTo>
                  <a:pt x="6686" y="9613"/>
                  <a:pt x="6686" y="9769"/>
                  <a:pt x="6686" y="9885"/>
                </a:cubicBezTo>
                <a:cubicBezTo>
                  <a:pt x="6686" y="10080"/>
                  <a:pt x="6686" y="10236"/>
                  <a:pt x="6686" y="10391"/>
                </a:cubicBezTo>
                <a:cubicBezTo>
                  <a:pt x="6642" y="10547"/>
                  <a:pt x="6642" y="10664"/>
                  <a:pt x="6642" y="10819"/>
                </a:cubicBezTo>
                <a:cubicBezTo>
                  <a:pt x="6642" y="10936"/>
                  <a:pt x="6642" y="11092"/>
                  <a:pt x="6686" y="11248"/>
                </a:cubicBezTo>
                <a:cubicBezTo>
                  <a:pt x="6686" y="11403"/>
                  <a:pt x="6686" y="11559"/>
                  <a:pt x="6686" y="11715"/>
                </a:cubicBezTo>
                <a:cubicBezTo>
                  <a:pt x="6686" y="11870"/>
                  <a:pt x="6686" y="11987"/>
                  <a:pt x="6686" y="12143"/>
                </a:cubicBezTo>
                <a:cubicBezTo>
                  <a:pt x="6686" y="12259"/>
                  <a:pt x="6730" y="12415"/>
                  <a:pt x="6774" y="12571"/>
                </a:cubicBezTo>
                <a:cubicBezTo>
                  <a:pt x="6907" y="12688"/>
                  <a:pt x="7039" y="12804"/>
                  <a:pt x="7216" y="12882"/>
                </a:cubicBezTo>
                <a:cubicBezTo>
                  <a:pt x="7349" y="12999"/>
                  <a:pt x="7525" y="13077"/>
                  <a:pt x="7746" y="13194"/>
                </a:cubicBezTo>
                <a:cubicBezTo>
                  <a:pt x="7879" y="13271"/>
                  <a:pt x="8055" y="13349"/>
                  <a:pt x="8232" y="13427"/>
                </a:cubicBezTo>
                <a:cubicBezTo>
                  <a:pt x="8409" y="13544"/>
                  <a:pt x="8585" y="13661"/>
                  <a:pt x="8762" y="13738"/>
                </a:cubicBezTo>
                <a:cubicBezTo>
                  <a:pt x="8939" y="13855"/>
                  <a:pt x="9071" y="13933"/>
                  <a:pt x="9248" y="14011"/>
                </a:cubicBezTo>
                <a:cubicBezTo>
                  <a:pt x="9425" y="14128"/>
                  <a:pt x="9601" y="14205"/>
                  <a:pt x="9734" y="14244"/>
                </a:cubicBezTo>
                <a:cubicBezTo>
                  <a:pt x="9955" y="14361"/>
                  <a:pt x="10132" y="14439"/>
                  <a:pt x="10308" y="14517"/>
                </a:cubicBezTo>
                <a:cubicBezTo>
                  <a:pt x="10485" y="14595"/>
                  <a:pt x="10617" y="14672"/>
                  <a:pt x="10794" y="14750"/>
                </a:cubicBezTo>
                <a:cubicBezTo>
                  <a:pt x="10971" y="14672"/>
                  <a:pt x="11147" y="14595"/>
                  <a:pt x="11280" y="14517"/>
                </a:cubicBezTo>
                <a:cubicBezTo>
                  <a:pt x="11457" y="14439"/>
                  <a:pt x="11633" y="14361"/>
                  <a:pt x="11810" y="14244"/>
                </a:cubicBezTo>
                <a:cubicBezTo>
                  <a:pt x="11987" y="14205"/>
                  <a:pt x="12119" y="14128"/>
                  <a:pt x="12296" y="14011"/>
                </a:cubicBezTo>
                <a:cubicBezTo>
                  <a:pt x="12473" y="13933"/>
                  <a:pt x="12649" y="13855"/>
                  <a:pt x="12782" y="13738"/>
                </a:cubicBezTo>
                <a:close/>
                <a:moveTo>
                  <a:pt x="6863" y="7939"/>
                </a:moveTo>
                <a:cubicBezTo>
                  <a:pt x="7039" y="7784"/>
                  <a:pt x="7260" y="7667"/>
                  <a:pt x="7525" y="7511"/>
                </a:cubicBezTo>
                <a:cubicBezTo>
                  <a:pt x="7790" y="7395"/>
                  <a:pt x="8011" y="7239"/>
                  <a:pt x="8232" y="7122"/>
                </a:cubicBezTo>
                <a:cubicBezTo>
                  <a:pt x="8497" y="7005"/>
                  <a:pt x="8718" y="6889"/>
                  <a:pt x="8983" y="6772"/>
                </a:cubicBezTo>
                <a:cubicBezTo>
                  <a:pt x="9204" y="6616"/>
                  <a:pt x="9469" y="6499"/>
                  <a:pt x="9690" y="6422"/>
                </a:cubicBezTo>
                <a:cubicBezTo>
                  <a:pt x="9513" y="6344"/>
                  <a:pt x="9292" y="6266"/>
                  <a:pt x="9071" y="6188"/>
                </a:cubicBezTo>
                <a:cubicBezTo>
                  <a:pt x="8851" y="6071"/>
                  <a:pt x="8674" y="6032"/>
                  <a:pt x="8497" y="5955"/>
                </a:cubicBezTo>
                <a:cubicBezTo>
                  <a:pt x="8276" y="5877"/>
                  <a:pt x="8100" y="5799"/>
                  <a:pt x="7879" y="5760"/>
                </a:cubicBezTo>
                <a:cubicBezTo>
                  <a:pt x="7658" y="5682"/>
                  <a:pt x="7481" y="5643"/>
                  <a:pt x="7260" y="5604"/>
                </a:cubicBezTo>
                <a:cubicBezTo>
                  <a:pt x="7216" y="5760"/>
                  <a:pt x="7172" y="5955"/>
                  <a:pt x="7172" y="6110"/>
                </a:cubicBezTo>
                <a:cubicBezTo>
                  <a:pt x="7128" y="6305"/>
                  <a:pt x="7084" y="6499"/>
                  <a:pt x="7039" y="6694"/>
                </a:cubicBezTo>
                <a:cubicBezTo>
                  <a:pt x="6995" y="6928"/>
                  <a:pt x="6951" y="7122"/>
                  <a:pt x="6907" y="7317"/>
                </a:cubicBezTo>
                <a:cubicBezTo>
                  <a:pt x="6907" y="7511"/>
                  <a:pt x="6863" y="7706"/>
                  <a:pt x="6863" y="7939"/>
                </a:cubicBezTo>
                <a:close/>
                <a:moveTo>
                  <a:pt x="9690" y="15217"/>
                </a:moveTo>
                <a:cubicBezTo>
                  <a:pt x="9469" y="15101"/>
                  <a:pt x="9204" y="14984"/>
                  <a:pt x="8983" y="14867"/>
                </a:cubicBezTo>
                <a:cubicBezTo>
                  <a:pt x="8718" y="14711"/>
                  <a:pt x="8497" y="14595"/>
                  <a:pt x="8232" y="14517"/>
                </a:cubicBezTo>
                <a:cubicBezTo>
                  <a:pt x="8011" y="14361"/>
                  <a:pt x="7790" y="14244"/>
                  <a:pt x="7525" y="14089"/>
                </a:cubicBezTo>
                <a:cubicBezTo>
                  <a:pt x="7260" y="13972"/>
                  <a:pt x="7039" y="13816"/>
                  <a:pt x="6863" y="13699"/>
                </a:cubicBezTo>
                <a:cubicBezTo>
                  <a:pt x="6863" y="13894"/>
                  <a:pt x="6907" y="14089"/>
                  <a:pt x="6907" y="14322"/>
                </a:cubicBezTo>
                <a:cubicBezTo>
                  <a:pt x="6951" y="14517"/>
                  <a:pt x="6995" y="14711"/>
                  <a:pt x="7039" y="14906"/>
                </a:cubicBezTo>
                <a:cubicBezTo>
                  <a:pt x="7084" y="15101"/>
                  <a:pt x="7128" y="15295"/>
                  <a:pt x="7172" y="15490"/>
                </a:cubicBezTo>
                <a:cubicBezTo>
                  <a:pt x="7172" y="15684"/>
                  <a:pt x="7216" y="15879"/>
                  <a:pt x="7260" y="16035"/>
                </a:cubicBezTo>
                <a:cubicBezTo>
                  <a:pt x="7481" y="15996"/>
                  <a:pt x="7658" y="15957"/>
                  <a:pt x="7879" y="15879"/>
                </a:cubicBezTo>
                <a:cubicBezTo>
                  <a:pt x="8100" y="15801"/>
                  <a:pt x="8276" y="15762"/>
                  <a:pt x="8497" y="15684"/>
                </a:cubicBezTo>
                <a:cubicBezTo>
                  <a:pt x="8674" y="15606"/>
                  <a:pt x="8851" y="15529"/>
                  <a:pt x="9071" y="15451"/>
                </a:cubicBezTo>
                <a:cubicBezTo>
                  <a:pt x="9292" y="15373"/>
                  <a:pt x="9513" y="15295"/>
                  <a:pt x="9690" y="15217"/>
                </a:cubicBezTo>
                <a:close/>
                <a:moveTo>
                  <a:pt x="10529" y="895"/>
                </a:moveTo>
                <a:cubicBezTo>
                  <a:pt x="10264" y="895"/>
                  <a:pt x="9999" y="973"/>
                  <a:pt x="9734" y="1129"/>
                </a:cubicBezTo>
                <a:cubicBezTo>
                  <a:pt x="9469" y="1284"/>
                  <a:pt x="9204" y="1557"/>
                  <a:pt x="8939" y="1907"/>
                </a:cubicBezTo>
                <a:cubicBezTo>
                  <a:pt x="8674" y="2218"/>
                  <a:pt x="8409" y="2646"/>
                  <a:pt x="8144" y="3114"/>
                </a:cubicBezTo>
                <a:cubicBezTo>
                  <a:pt x="7923" y="3581"/>
                  <a:pt x="7702" y="4125"/>
                  <a:pt x="7481" y="4748"/>
                </a:cubicBezTo>
                <a:cubicBezTo>
                  <a:pt x="7790" y="4787"/>
                  <a:pt x="8055" y="4865"/>
                  <a:pt x="8320" y="4943"/>
                </a:cubicBezTo>
                <a:cubicBezTo>
                  <a:pt x="8585" y="5059"/>
                  <a:pt x="8851" y="5137"/>
                  <a:pt x="9116" y="5254"/>
                </a:cubicBezTo>
                <a:cubicBezTo>
                  <a:pt x="9381" y="5332"/>
                  <a:pt x="9646" y="5449"/>
                  <a:pt x="9955" y="5565"/>
                </a:cubicBezTo>
                <a:cubicBezTo>
                  <a:pt x="10220" y="5682"/>
                  <a:pt x="10529" y="5799"/>
                  <a:pt x="10794" y="5877"/>
                </a:cubicBezTo>
                <a:cubicBezTo>
                  <a:pt x="11015" y="5799"/>
                  <a:pt x="11236" y="5682"/>
                  <a:pt x="11501" y="5604"/>
                </a:cubicBezTo>
                <a:cubicBezTo>
                  <a:pt x="11766" y="5488"/>
                  <a:pt x="11987" y="5410"/>
                  <a:pt x="12208" y="5332"/>
                </a:cubicBezTo>
                <a:cubicBezTo>
                  <a:pt x="12473" y="5254"/>
                  <a:pt x="12738" y="5137"/>
                  <a:pt x="12959" y="5059"/>
                </a:cubicBezTo>
                <a:cubicBezTo>
                  <a:pt x="13179" y="4982"/>
                  <a:pt x="13444" y="4904"/>
                  <a:pt x="13665" y="4826"/>
                </a:cubicBezTo>
                <a:cubicBezTo>
                  <a:pt x="13444" y="4242"/>
                  <a:pt x="13224" y="3658"/>
                  <a:pt x="13003" y="3191"/>
                </a:cubicBezTo>
                <a:cubicBezTo>
                  <a:pt x="12738" y="2685"/>
                  <a:pt x="12473" y="2296"/>
                  <a:pt x="12208" y="1946"/>
                </a:cubicBezTo>
                <a:cubicBezTo>
                  <a:pt x="11943" y="1596"/>
                  <a:pt x="11678" y="1362"/>
                  <a:pt x="11412" y="1168"/>
                </a:cubicBezTo>
                <a:cubicBezTo>
                  <a:pt x="11147" y="973"/>
                  <a:pt x="10838" y="895"/>
                  <a:pt x="10529" y="895"/>
                </a:cubicBezTo>
                <a:close/>
                <a:moveTo>
                  <a:pt x="10529" y="20744"/>
                </a:moveTo>
                <a:cubicBezTo>
                  <a:pt x="10838" y="20744"/>
                  <a:pt x="11147" y="20666"/>
                  <a:pt x="11412" y="20471"/>
                </a:cubicBezTo>
                <a:cubicBezTo>
                  <a:pt x="11678" y="20277"/>
                  <a:pt x="11943" y="20004"/>
                  <a:pt x="12208" y="19693"/>
                </a:cubicBezTo>
                <a:cubicBezTo>
                  <a:pt x="12473" y="19343"/>
                  <a:pt x="12738" y="18915"/>
                  <a:pt x="13003" y="18448"/>
                </a:cubicBezTo>
                <a:cubicBezTo>
                  <a:pt x="13224" y="17942"/>
                  <a:pt x="13444" y="17397"/>
                  <a:pt x="13665" y="16774"/>
                </a:cubicBezTo>
                <a:cubicBezTo>
                  <a:pt x="13444" y="16735"/>
                  <a:pt x="13179" y="16657"/>
                  <a:pt x="12959" y="16579"/>
                </a:cubicBezTo>
                <a:cubicBezTo>
                  <a:pt x="12738" y="16463"/>
                  <a:pt x="12473" y="16385"/>
                  <a:pt x="12208" y="16268"/>
                </a:cubicBezTo>
                <a:cubicBezTo>
                  <a:pt x="11987" y="16229"/>
                  <a:pt x="11766" y="16151"/>
                  <a:pt x="11501" y="16035"/>
                </a:cubicBezTo>
                <a:cubicBezTo>
                  <a:pt x="11236" y="15918"/>
                  <a:pt x="11015" y="15840"/>
                  <a:pt x="10794" y="15723"/>
                </a:cubicBezTo>
                <a:cubicBezTo>
                  <a:pt x="10529" y="15840"/>
                  <a:pt x="10220" y="15957"/>
                  <a:pt x="9955" y="16074"/>
                </a:cubicBezTo>
                <a:cubicBezTo>
                  <a:pt x="9646" y="16190"/>
                  <a:pt x="9381" y="16268"/>
                  <a:pt x="9116" y="16385"/>
                </a:cubicBezTo>
                <a:cubicBezTo>
                  <a:pt x="8851" y="16502"/>
                  <a:pt x="8585" y="16579"/>
                  <a:pt x="8320" y="16657"/>
                </a:cubicBezTo>
                <a:cubicBezTo>
                  <a:pt x="8055" y="16735"/>
                  <a:pt x="7790" y="16813"/>
                  <a:pt x="7481" y="16891"/>
                </a:cubicBezTo>
                <a:cubicBezTo>
                  <a:pt x="7702" y="17514"/>
                  <a:pt x="7923" y="18058"/>
                  <a:pt x="8144" y="18525"/>
                </a:cubicBezTo>
                <a:cubicBezTo>
                  <a:pt x="8409" y="18992"/>
                  <a:pt x="8674" y="19382"/>
                  <a:pt x="8939" y="19732"/>
                </a:cubicBezTo>
                <a:cubicBezTo>
                  <a:pt x="9204" y="20082"/>
                  <a:pt x="9469" y="20316"/>
                  <a:pt x="9734" y="20471"/>
                </a:cubicBezTo>
                <a:cubicBezTo>
                  <a:pt x="9999" y="20666"/>
                  <a:pt x="10264" y="20744"/>
                  <a:pt x="10529" y="20744"/>
                </a:cubicBezTo>
                <a:close/>
                <a:moveTo>
                  <a:pt x="11854" y="6422"/>
                </a:moveTo>
                <a:cubicBezTo>
                  <a:pt x="12119" y="6499"/>
                  <a:pt x="12384" y="6616"/>
                  <a:pt x="12605" y="6772"/>
                </a:cubicBezTo>
                <a:cubicBezTo>
                  <a:pt x="12870" y="6889"/>
                  <a:pt x="13091" y="7005"/>
                  <a:pt x="13312" y="7122"/>
                </a:cubicBezTo>
                <a:cubicBezTo>
                  <a:pt x="13444" y="7200"/>
                  <a:pt x="13621" y="7317"/>
                  <a:pt x="13798" y="7395"/>
                </a:cubicBezTo>
                <a:cubicBezTo>
                  <a:pt x="13974" y="7472"/>
                  <a:pt x="14151" y="7550"/>
                  <a:pt x="14284" y="7667"/>
                </a:cubicBezTo>
                <a:cubicBezTo>
                  <a:pt x="14239" y="7511"/>
                  <a:pt x="14195" y="7317"/>
                  <a:pt x="14151" y="7161"/>
                </a:cubicBezTo>
                <a:cubicBezTo>
                  <a:pt x="14151" y="7005"/>
                  <a:pt x="14107" y="6811"/>
                  <a:pt x="14107" y="6655"/>
                </a:cubicBezTo>
                <a:cubicBezTo>
                  <a:pt x="14063" y="6499"/>
                  <a:pt x="14019" y="6344"/>
                  <a:pt x="14019" y="6188"/>
                </a:cubicBezTo>
                <a:cubicBezTo>
                  <a:pt x="13974" y="6032"/>
                  <a:pt x="13930" y="5877"/>
                  <a:pt x="13886" y="5682"/>
                </a:cubicBezTo>
                <a:cubicBezTo>
                  <a:pt x="13754" y="5760"/>
                  <a:pt x="13577" y="5838"/>
                  <a:pt x="13400" y="5877"/>
                </a:cubicBezTo>
                <a:cubicBezTo>
                  <a:pt x="13224" y="5916"/>
                  <a:pt x="13047" y="5994"/>
                  <a:pt x="12914" y="6032"/>
                </a:cubicBezTo>
                <a:cubicBezTo>
                  <a:pt x="12738" y="6071"/>
                  <a:pt x="12605" y="6149"/>
                  <a:pt x="12428" y="6188"/>
                </a:cubicBezTo>
                <a:cubicBezTo>
                  <a:pt x="12252" y="6266"/>
                  <a:pt x="12075" y="6344"/>
                  <a:pt x="11854" y="6422"/>
                </a:cubicBezTo>
                <a:close/>
                <a:moveTo>
                  <a:pt x="14284" y="13972"/>
                </a:moveTo>
                <a:cubicBezTo>
                  <a:pt x="14151" y="14050"/>
                  <a:pt x="13974" y="14166"/>
                  <a:pt x="13798" y="14244"/>
                </a:cubicBezTo>
                <a:cubicBezTo>
                  <a:pt x="13621" y="14322"/>
                  <a:pt x="13444" y="14400"/>
                  <a:pt x="13312" y="14517"/>
                </a:cubicBezTo>
                <a:cubicBezTo>
                  <a:pt x="13091" y="14595"/>
                  <a:pt x="12870" y="14711"/>
                  <a:pt x="12605" y="14867"/>
                </a:cubicBezTo>
                <a:cubicBezTo>
                  <a:pt x="12384" y="14984"/>
                  <a:pt x="12119" y="15101"/>
                  <a:pt x="11854" y="15217"/>
                </a:cubicBezTo>
                <a:cubicBezTo>
                  <a:pt x="12075" y="15295"/>
                  <a:pt x="12252" y="15373"/>
                  <a:pt x="12428" y="15412"/>
                </a:cubicBezTo>
                <a:cubicBezTo>
                  <a:pt x="12605" y="15490"/>
                  <a:pt x="12738" y="15529"/>
                  <a:pt x="12914" y="15568"/>
                </a:cubicBezTo>
                <a:cubicBezTo>
                  <a:pt x="13047" y="15645"/>
                  <a:pt x="13224" y="15684"/>
                  <a:pt x="13400" y="15762"/>
                </a:cubicBezTo>
                <a:cubicBezTo>
                  <a:pt x="13577" y="15801"/>
                  <a:pt x="13754" y="15879"/>
                  <a:pt x="13886" y="15918"/>
                </a:cubicBezTo>
                <a:cubicBezTo>
                  <a:pt x="13930" y="15762"/>
                  <a:pt x="13974" y="15606"/>
                  <a:pt x="14019" y="15451"/>
                </a:cubicBezTo>
                <a:cubicBezTo>
                  <a:pt x="14019" y="15295"/>
                  <a:pt x="14063" y="15139"/>
                  <a:pt x="14107" y="14984"/>
                </a:cubicBezTo>
                <a:cubicBezTo>
                  <a:pt x="14107" y="14789"/>
                  <a:pt x="14151" y="14634"/>
                  <a:pt x="14151" y="14478"/>
                </a:cubicBezTo>
                <a:cubicBezTo>
                  <a:pt x="14195" y="14283"/>
                  <a:pt x="14239" y="14128"/>
                  <a:pt x="14284" y="13972"/>
                </a:cubicBezTo>
                <a:close/>
                <a:moveTo>
                  <a:pt x="18215" y="4943"/>
                </a:moveTo>
                <a:cubicBezTo>
                  <a:pt x="17950" y="4943"/>
                  <a:pt x="17685" y="4943"/>
                  <a:pt x="17420" y="4943"/>
                </a:cubicBezTo>
                <a:cubicBezTo>
                  <a:pt x="17155" y="4982"/>
                  <a:pt x="16890" y="4982"/>
                  <a:pt x="16581" y="5021"/>
                </a:cubicBezTo>
                <a:cubicBezTo>
                  <a:pt x="16316" y="5098"/>
                  <a:pt x="16051" y="5176"/>
                  <a:pt x="15741" y="5215"/>
                </a:cubicBezTo>
                <a:cubicBezTo>
                  <a:pt x="15432" y="5254"/>
                  <a:pt x="15123" y="5332"/>
                  <a:pt x="14814" y="5449"/>
                </a:cubicBezTo>
                <a:cubicBezTo>
                  <a:pt x="14902" y="5643"/>
                  <a:pt x="14946" y="5877"/>
                  <a:pt x="14990" y="6110"/>
                </a:cubicBezTo>
                <a:cubicBezTo>
                  <a:pt x="15035" y="6344"/>
                  <a:pt x="15035" y="6577"/>
                  <a:pt x="15079" y="6811"/>
                </a:cubicBezTo>
                <a:cubicBezTo>
                  <a:pt x="15167" y="7044"/>
                  <a:pt x="15211" y="7278"/>
                  <a:pt x="15255" y="7550"/>
                </a:cubicBezTo>
                <a:cubicBezTo>
                  <a:pt x="15255" y="7784"/>
                  <a:pt x="15300" y="8056"/>
                  <a:pt x="15344" y="8290"/>
                </a:cubicBezTo>
                <a:cubicBezTo>
                  <a:pt x="15565" y="8445"/>
                  <a:pt x="15785" y="8601"/>
                  <a:pt x="16051" y="8757"/>
                </a:cubicBezTo>
                <a:cubicBezTo>
                  <a:pt x="16271" y="8912"/>
                  <a:pt x="16492" y="9068"/>
                  <a:pt x="16713" y="9224"/>
                </a:cubicBezTo>
                <a:cubicBezTo>
                  <a:pt x="16934" y="9418"/>
                  <a:pt x="17155" y="9574"/>
                  <a:pt x="17376" y="9730"/>
                </a:cubicBezTo>
                <a:cubicBezTo>
                  <a:pt x="17597" y="9885"/>
                  <a:pt x="17773" y="10041"/>
                  <a:pt x="17950" y="10197"/>
                </a:cubicBezTo>
                <a:cubicBezTo>
                  <a:pt x="18524" y="9730"/>
                  <a:pt x="18966" y="9263"/>
                  <a:pt x="19363" y="8796"/>
                </a:cubicBezTo>
                <a:cubicBezTo>
                  <a:pt x="19717" y="8368"/>
                  <a:pt x="20026" y="7939"/>
                  <a:pt x="20203" y="7511"/>
                </a:cubicBezTo>
                <a:cubicBezTo>
                  <a:pt x="20424" y="7161"/>
                  <a:pt x="20556" y="6811"/>
                  <a:pt x="20600" y="6461"/>
                </a:cubicBezTo>
                <a:cubicBezTo>
                  <a:pt x="20644" y="6149"/>
                  <a:pt x="20600" y="5877"/>
                  <a:pt x="20424" y="5643"/>
                </a:cubicBezTo>
                <a:cubicBezTo>
                  <a:pt x="20335" y="5526"/>
                  <a:pt x="20203" y="5371"/>
                  <a:pt x="20026" y="5293"/>
                </a:cubicBezTo>
                <a:cubicBezTo>
                  <a:pt x="19849" y="5176"/>
                  <a:pt x="19673" y="5098"/>
                  <a:pt x="19452" y="5021"/>
                </a:cubicBezTo>
                <a:cubicBezTo>
                  <a:pt x="19231" y="4982"/>
                  <a:pt x="19010" y="4982"/>
                  <a:pt x="18789" y="4943"/>
                </a:cubicBezTo>
                <a:cubicBezTo>
                  <a:pt x="18612" y="4943"/>
                  <a:pt x="18392" y="4943"/>
                  <a:pt x="18215" y="4943"/>
                </a:cubicBezTo>
                <a:close/>
                <a:moveTo>
                  <a:pt x="20424" y="15996"/>
                </a:moveTo>
                <a:cubicBezTo>
                  <a:pt x="20600" y="15762"/>
                  <a:pt x="20644" y="15490"/>
                  <a:pt x="20600" y="15178"/>
                </a:cubicBezTo>
                <a:cubicBezTo>
                  <a:pt x="20556" y="14867"/>
                  <a:pt x="20424" y="14517"/>
                  <a:pt x="20203" y="14089"/>
                </a:cubicBezTo>
                <a:cubicBezTo>
                  <a:pt x="20026" y="13699"/>
                  <a:pt x="19717" y="13271"/>
                  <a:pt x="19363" y="12804"/>
                </a:cubicBezTo>
                <a:cubicBezTo>
                  <a:pt x="18966" y="12376"/>
                  <a:pt x="18524" y="11909"/>
                  <a:pt x="17950" y="11403"/>
                </a:cubicBezTo>
                <a:cubicBezTo>
                  <a:pt x="17773" y="11598"/>
                  <a:pt x="17597" y="11754"/>
                  <a:pt x="17376" y="11909"/>
                </a:cubicBezTo>
                <a:cubicBezTo>
                  <a:pt x="17155" y="12065"/>
                  <a:pt x="16934" y="12221"/>
                  <a:pt x="16713" y="12376"/>
                </a:cubicBezTo>
                <a:cubicBezTo>
                  <a:pt x="16492" y="12571"/>
                  <a:pt x="16271" y="12726"/>
                  <a:pt x="16051" y="12882"/>
                </a:cubicBezTo>
                <a:cubicBezTo>
                  <a:pt x="15785" y="12999"/>
                  <a:pt x="15565" y="13194"/>
                  <a:pt x="15344" y="13349"/>
                </a:cubicBezTo>
                <a:cubicBezTo>
                  <a:pt x="15300" y="13583"/>
                  <a:pt x="15255" y="13816"/>
                  <a:pt x="15255" y="14089"/>
                </a:cubicBezTo>
                <a:cubicBezTo>
                  <a:pt x="15211" y="14322"/>
                  <a:pt x="15167" y="14595"/>
                  <a:pt x="15079" y="14828"/>
                </a:cubicBezTo>
                <a:cubicBezTo>
                  <a:pt x="15035" y="15062"/>
                  <a:pt x="15035" y="15295"/>
                  <a:pt x="14990" y="15529"/>
                </a:cubicBezTo>
                <a:cubicBezTo>
                  <a:pt x="14946" y="15762"/>
                  <a:pt x="14902" y="15996"/>
                  <a:pt x="14814" y="16190"/>
                </a:cubicBezTo>
                <a:cubicBezTo>
                  <a:pt x="15123" y="16268"/>
                  <a:pt x="15432" y="16346"/>
                  <a:pt x="15741" y="16424"/>
                </a:cubicBezTo>
                <a:cubicBezTo>
                  <a:pt x="16051" y="16463"/>
                  <a:pt x="16316" y="16502"/>
                  <a:pt x="16581" y="16579"/>
                </a:cubicBezTo>
                <a:cubicBezTo>
                  <a:pt x="16890" y="16618"/>
                  <a:pt x="17155" y="16657"/>
                  <a:pt x="17420" y="16657"/>
                </a:cubicBezTo>
                <a:cubicBezTo>
                  <a:pt x="17685" y="16696"/>
                  <a:pt x="17950" y="16696"/>
                  <a:pt x="18215" y="16696"/>
                </a:cubicBezTo>
                <a:cubicBezTo>
                  <a:pt x="18392" y="16696"/>
                  <a:pt x="18612" y="16696"/>
                  <a:pt x="18789" y="16657"/>
                </a:cubicBezTo>
                <a:cubicBezTo>
                  <a:pt x="19010" y="16657"/>
                  <a:pt x="19231" y="16618"/>
                  <a:pt x="19452" y="16579"/>
                </a:cubicBezTo>
                <a:cubicBezTo>
                  <a:pt x="19673" y="16502"/>
                  <a:pt x="19849" y="16424"/>
                  <a:pt x="20026" y="16346"/>
                </a:cubicBezTo>
                <a:cubicBezTo>
                  <a:pt x="20203" y="16229"/>
                  <a:pt x="20335" y="16112"/>
                  <a:pt x="20424" y="15996"/>
                </a:cubicBezTo>
                <a:close/>
                <a:moveTo>
                  <a:pt x="15432" y="9457"/>
                </a:moveTo>
                <a:cubicBezTo>
                  <a:pt x="15432" y="9691"/>
                  <a:pt x="15432" y="9924"/>
                  <a:pt x="15432" y="10119"/>
                </a:cubicBezTo>
                <a:cubicBezTo>
                  <a:pt x="15432" y="10352"/>
                  <a:pt x="15432" y="10586"/>
                  <a:pt x="15432" y="10819"/>
                </a:cubicBezTo>
                <a:cubicBezTo>
                  <a:pt x="15432" y="11053"/>
                  <a:pt x="15432" y="11286"/>
                  <a:pt x="15432" y="11481"/>
                </a:cubicBezTo>
                <a:cubicBezTo>
                  <a:pt x="15432" y="11715"/>
                  <a:pt x="15432" y="11948"/>
                  <a:pt x="15432" y="12182"/>
                </a:cubicBezTo>
                <a:cubicBezTo>
                  <a:pt x="15609" y="12065"/>
                  <a:pt x="15741" y="11987"/>
                  <a:pt x="15918" y="11831"/>
                </a:cubicBezTo>
                <a:cubicBezTo>
                  <a:pt x="16095" y="11715"/>
                  <a:pt x="16271" y="11637"/>
                  <a:pt x="16404" y="11520"/>
                </a:cubicBezTo>
                <a:cubicBezTo>
                  <a:pt x="16581" y="11403"/>
                  <a:pt x="16713" y="11248"/>
                  <a:pt x="16846" y="11131"/>
                </a:cubicBezTo>
                <a:cubicBezTo>
                  <a:pt x="16978" y="11014"/>
                  <a:pt x="17111" y="10897"/>
                  <a:pt x="17287" y="10819"/>
                </a:cubicBezTo>
                <a:cubicBezTo>
                  <a:pt x="17111" y="10703"/>
                  <a:pt x="16978" y="10586"/>
                  <a:pt x="16846" y="10469"/>
                </a:cubicBezTo>
                <a:cubicBezTo>
                  <a:pt x="16713" y="10352"/>
                  <a:pt x="16581" y="10236"/>
                  <a:pt x="16404" y="10119"/>
                </a:cubicBezTo>
                <a:cubicBezTo>
                  <a:pt x="16271" y="10002"/>
                  <a:pt x="16095" y="9885"/>
                  <a:pt x="15918" y="9769"/>
                </a:cubicBezTo>
                <a:cubicBezTo>
                  <a:pt x="15741" y="9652"/>
                  <a:pt x="15609" y="9535"/>
                  <a:pt x="15432" y="9457"/>
                </a:cubicBezTo>
                <a:close/>
              </a:path>
            </a:pathLst>
          </a:custGeom>
          <a:solidFill>
            <a:srgbClr val="F9DEC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lnSpc>
                <a:spcPct val="100000"/>
              </a:lnSpc>
              <a:defRPr sz="1800">
                <a:solidFill>
                  <a:schemeClr val="accent6">
                    <a:hueOff val="-2214564"/>
                    <a:satOff val="-18455"/>
                    <a:lumOff val="-8293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" name="Shape 4737">
            <a:extLst>
              <a:ext uri="{FF2B5EF4-FFF2-40B4-BE49-F238E27FC236}">
                <a16:creationId xmlns:a16="http://schemas.microsoft.com/office/drawing/2014/main" id="{91FB4647-6F15-4702-9999-160A8CC08431}"/>
              </a:ext>
            </a:extLst>
          </p:cNvPr>
          <p:cNvSpPr/>
          <p:nvPr/>
        </p:nvSpPr>
        <p:spPr>
          <a:xfrm>
            <a:off x="1634079" y="3096594"/>
            <a:ext cx="807870" cy="804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10" y="13857"/>
                </a:moveTo>
                <a:lnTo>
                  <a:pt x="0" y="10291"/>
                </a:lnTo>
                <a:lnTo>
                  <a:pt x="21600" y="0"/>
                </a:lnTo>
                <a:lnTo>
                  <a:pt x="11662" y="21600"/>
                </a:lnTo>
                <a:lnTo>
                  <a:pt x="7910" y="13857"/>
                </a:lnTo>
                <a:close/>
                <a:moveTo>
                  <a:pt x="8113" y="12940"/>
                </a:moveTo>
                <a:lnTo>
                  <a:pt x="18558" y="2343"/>
                </a:lnTo>
                <a:lnTo>
                  <a:pt x="2130" y="10291"/>
                </a:lnTo>
                <a:lnTo>
                  <a:pt x="8113" y="12940"/>
                </a:lnTo>
                <a:close/>
                <a:moveTo>
                  <a:pt x="11662" y="19562"/>
                </a:moveTo>
                <a:lnTo>
                  <a:pt x="19268" y="2853"/>
                </a:lnTo>
                <a:lnTo>
                  <a:pt x="8721" y="13551"/>
                </a:lnTo>
                <a:lnTo>
                  <a:pt x="11662" y="19562"/>
                </a:lnTo>
                <a:close/>
              </a:path>
            </a:pathLst>
          </a:custGeom>
          <a:solidFill>
            <a:srgbClr val="F9DEC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lnSpc>
                <a:spcPct val="100000"/>
              </a:lnSpc>
              <a:defRPr sz="1800">
                <a:solidFill>
                  <a:schemeClr val="accent6">
                    <a:hueOff val="-2214564"/>
                    <a:satOff val="-18455"/>
                    <a:lumOff val="-8293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" name="Shape 4739">
            <a:extLst>
              <a:ext uri="{FF2B5EF4-FFF2-40B4-BE49-F238E27FC236}">
                <a16:creationId xmlns:a16="http://schemas.microsoft.com/office/drawing/2014/main" id="{CD1DD8F9-E7F7-444D-9725-6D4FEDA3AFE4}"/>
              </a:ext>
            </a:extLst>
          </p:cNvPr>
          <p:cNvSpPr/>
          <p:nvPr/>
        </p:nvSpPr>
        <p:spPr>
          <a:xfrm>
            <a:off x="4356471" y="3111764"/>
            <a:ext cx="773734" cy="773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21600" y="0"/>
                  <a:pt x="21600" y="0"/>
                  <a:pt x="21600" y="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3681" y="21600"/>
                  <a:pt x="3681" y="21600"/>
                  <a:pt x="3681" y="21600"/>
                </a:cubicBezTo>
                <a:cubicBezTo>
                  <a:pt x="2831" y="21600"/>
                  <a:pt x="2184" y="21479"/>
                  <a:pt x="1658" y="21236"/>
                </a:cubicBezTo>
                <a:cubicBezTo>
                  <a:pt x="1173" y="20993"/>
                  <a:pt x="809" y="20670"/>
                  <a:pt x="566" y="20346"/>
                </a:cubicBezTo>
                <a:cubicBezTo>
                  <a:pt x="324" y="20022"/>
                  <a:pt x="162" y="19699"/>
                  <a:pt x="81" y="19335"/>
                </a:cubicBezTo>
                <a:cubicBezTo>
                  <a:pt x="40" y="18971"/>
                  <a:pt x="0" y="18728"/>
                  <a:pt x="0" y="18526"/>
                </a:cubicBezTo>
                <a:cubicBezTo>
                  <a:pt x="0" y="3640"/>
                  <a:pt x="0" y="3640"/>
                  <a:pt x="0" y="3640"/>
                </a:cubicBezTo>
                <a:cubicBezTo>
                  <a:pt x="0" y="3074"/>
                  <a:pt x="81" y="2589"/>
                  <a:pt x="243" y="2144"/>
                </a:cubicBezTo>
                <a:cubicBezTo>
                  <a:pt x="445" y="1699"/>
                  <a:pt x="688" y="1335"/>
                  <a:pt x="971" y="1011"/>
                </a:cubicBezTo>
                <a:cubicBezTo>
                  <a:pt x="1294" y="688"/>
                  <a:pt x="1699" y="445"/>
                  <a:pt x="2103" y="243"/>
                </a:cubicBezTo>
                <a:cubicBezTo>
                  <a:pt x="2548" y="81"/>
                  <a:pt x="3074" y="0"/>
                  <a:pt x="3640" y="0"/>
                </a:cubicBezTo>
                <a:lnTo>
                  <a:pt x="10800" y="0"/>
                </a:lnTo>
                <a:close/>
                <a:moveTo>
                  <a:pt x="3640" y="890"/>
                </a:moveTo>
                <a:cubicBezTo>
                  <a:pt x="3196" y="890"/>
                  <a:pt x="2831" y="971"/>
                  <a:pt x="2508" y="1092"/>
                </a:cubicBezTo>
                <a:cubicBezTo>
                  <a:pt x="2144" y="1254"/>
                  <a:pt x="1861" y="1416"/>
                  <a:pt x="1618" y="1618"/>
                </a:cubicBezTo>
                <a:cubicBezTo>
                  <a:pt x="1416" y="1861"/>
                  <a:pt x="1254" y="2184"/>
                  <a:pt x="1092" y="2508"/>
                </a:cubicBezTo>
                <a:cubicBezTo>
                  <a:pt x="971" y="2831"/>
                  <a:pt x="890" y="3196"/>
                  <a:pt x="890" y="3640"/>
                </a:cubicBezTo>
                <a:cubicBezTo>
                  <a:pt x="890" y="16706"/>
                  <a:pt x="890" y="16706"/>
                  <a:pt x="890" y="16706"/>
                </a:cubicBezTo>
                <a:cubicBezTo>
                  <a:pt x="1052" y="16503"/>
                  <a:pt x="1254" y="16382"/>
                  <a:pt x="1456" y="16261"/>
                </a:cubicBezTo>
                <a:cubicBezTo>
                  <a:pt x="1618" y="16180"/>
                  <a:pt x="1820" y="16058"/>
                  <a:pt x="2063" y="15937"/>
                </a:cubicBezTo>
                <a:cubicBezTo>
                  <a:pt x="2306" y="15897"/>
                  <a:pt x="2548" y="15816"/>
                  <a:pt x="2791" y="15816"/>
                </a:cubicBezTo>
                <a:cubicBezTo>
                  <a:pt x="3034" y="15775"/>
                  <a:pt x="3317" y="15735"/>
                  <a:pt x="3640" y="15735"/>
                </a:cubicBezTo>
                <a:cubicBezTo>
                  <a:pt x="20670" y="15735"/>
                  <a:pt x="20670" y="15735"/>
                  <a:pt x="20670" y="15735"/>
                </a:cubicBezTo>
                <a:cubicBezTo>
                  <a:pt x="20670" y="890"/>
                  <a:pt x="20670" y="890"/>
                  <a:pt x="20670" y="890"/>
                </a:cubicBezTo>
                <a:cubicBezTo>
                  <a:pt x="10800" y="890"/>
                  <a:pt x="10800" y="890"/>
                  <a:pt x="10800" y="890"/>
                </a:cubicBezTo>
                <a:cubicBezTo>
                  <a:pt x="10800" y="11528"/>
                  <a:pt x="10800" y="11528"/>
                  <a:pt x="10800" y="11528"/>
                </a:cubicBezTo>
                <a:cubicBezTo>
                  <a:pt x="7685" y="8697"/>
                  <a:pt x="7685" y="8697"/>
                  <a:pt x="7685" y="8697"/>
                </a:cubicBezTo>
                <a:cubicBezTo>
                  <a:pt x="4369" y="11488"/>
                  <a:pt x="4369" y="11488"/>
                  <a:pt x="4369" y="11488"/>
                </a:cubicBezTo>
                <a:cubicBezTo>
                  <a:pt x="4369" y="890"/>
                  <a:pt x="4369" y="890"/>
                  <a:pt x="4369" y="890"/>
                </a:cubicBezTo>
                <a:lnTo>
                  <a:pt x="3640" y="890"/>
                </a:lnTo>
                <a:close/>
                <a:moveTo>
                  <a:pt x="3681" y="20710"/>
                </a:moveTo>
                <a:cubicBezTo>
                  <a:pt x="20670" y="20710"/>
                  <a:pt x="20670" y="20710"/>
                  <a:pt x="20670" y="20710"/>
                </a:cubicBezTo>
                <a:cubicBezTo>
                  <a:pt x="20670" y="16625"/>
                  <a:pt x="20670" y="16625"/>
                  <a:pt x="20670" y="16625"/>
                </a:cubicBezTo>
                <a:cubicBezTo>
                  <a:pt x="3640" y="16625"/>
                  <a:pt x="3640" y="16625"/>
                  <a:pt x="3640" y="16625"/>
                </a:cubicBezTo>
                <a:cubicBezTo>
                  <a:pt x="3196" y="16625"/>
                  <a:pt x="2831" y="16706"/>
                  <a:pt x="2508" y="16787"/>
                </a:cubicBezTo>
                <a:cubicBezTo>
                  <a:pt x="2144" y="16908"/>
                  <a:pt x="1861" y="17029"/>
                  <a:pt x="1618" y="17231"/>
                </a:cubicBezTo>
                <a:cubicBezTo>
                  <a:pt x="1416" y="17393"/>
                  <a:pt x="1254" y="17636"/>
                  <a:pt x="1133" y="17919"/>
                </a:cubicBezTo>
                <a:cubicBezTo>
                  <a:pt x="1011" y="18202"/>
                  <a:pt x="930" y="18485"/>
                  <a:pt x="930" y="18849"/>
                </a:cubicBezTo>
                <a:cubicBezTo>
                  <a:pt x="930" y="19052"/>
                  <a:pt x="971" y="19294"/>
                  <a:pt x="1092" y="19497"/>
                </a:cubicBezTo>
                <a:cubicBezTo>
                  <a:pt x="1213" y="19739"/>
                  <a:pt x="1375" y="19942"/>
                  <a:pt x="1578" y="20103"/>
                </a:cubicBezTo>
                <a:cubicBezTo>
                  <a:pt x="1780" y="20306"/>
                  <a:pt x="2063" y="20427"/>
                  <a:pt x="2387" y="20548"/>
                </a:cubicBezTo>
                <a:cubicBezTo>
                  <a:pt x="2710" y="20629"/>
                  <a:pt x="3155" y="20710"/>
                  <a:pt x="3681" y="20710"/>
                </a:cubicBezTo>
                <a:close/>
                <a:moveTo>
                  <a:pt x="9910" y="890"/>
                </a:moveTo>
                <a:cubicBezTo>
                  <a:pt x="5258" y="890"/>
                  <a:pt x="5258" y="890"/>
                  <a:pt x="5258" y="890"/>
                </a:cubicBezTo>
                <a:cubicBezTo>
                  <a:pt x="5258" y="9587"/>
                  <a:pt x="5258" y="9587"/>
                  <a:pt x="5258" y="9587"/>
                </a:cubicBezTo>
                <a:cubicBezTo>
                  <a:pt x="7685" y="7483"/>
                  <a:pt x="7685" y="7483"/>
                  <a:pt x="7685" y="7483"/>
                </a:cubicBezTo>
                <a:cubicBezTo>
                  <a:pt x="9910" y="9546"/>
                  <a:pt x="9910" y="9546"/>
                  <a:pt x="9910" y="9546"/>
                </a:cubicBezTo>
                <a:lnTo>
                  <a:pt x="9910" y="890"/>
                </a:lnTo>
                <a:close/>
              </a:path>
            </a:pathLst>
          </a:custGeom>
          <a:solidFill>
            <a:srgbClr val="F9DEC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lnSpc>
                <a:spcPct val="100000"/>
              </a:lnSpc>
              <a:defRPr sz="1800">
                <a:solidFill>
                  <a:schemeClr val="accent6">
                    <a:hueOff val="-2214564"/>
                    <a:satOff val="-18455"/>
                    <a:lumOff val="-8293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" name="Shape 4778">
            <a:extLst>
              <a:ext uri="{FF2B5EF4-FFF2-40B4-BE49-F238E27FC236}">
                <a16:creationId xmlns:a16="http://schemas.microsoft.com/office/drawing/2014/main" id="{9EEF6D53-ADE2-46E3-94D6-2FA764FA33AF}"/>
              </a:ext>
            </a:extLst>
          </p:cNvPr>
          <p:cNvSpPr/>
          <p:nvPr/>
        </p:nvSpPr>
        <p:spPr>
          <a:xfrm>
            <a:off x="9721608" y="3136417"/>
            <a:ext cx="864758" cy="724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905"/>
                </a:lnTo>
                <a:lnTo>
                  <a:pt x="20084" y="905"/>
                </a:lnTo>
                <a:lnTo>
                  <a:pt x="20084" y="18207"/>
                </a:lnTo>
                <a:lnTo>
                  <a:pt x="11179" y="18207"/>
                </a:lnTo>
                <a:lnTo>
                  <a:pt x="11179" y="20582"/>
                </a:lnTo>
                <a:lnTo>
                  <a:pt x="17621" y="20582"/>
                </a:lnTo>
                <a:lnTo>
                  <a:pt x="17621" y="21600"/>
                </a:lnTo>
                <a:lnTo>
                  <a:pt x="3979" y="21600"/>
                </a:lnTo>
                <a:lnTo>
                  <a:pt x="3979" y="20582"/>
                </a:lnTo>
                <a:lnTo>
                  <a:pt x="10421" y="20582"/>
                </a:lnTo>
                <a:lnTo>
                  <a:pt x="10421" y="18207"/>
                </a:lnTo>
                <a:lnTo>
                  <a:pt x="1516" y="18207"/>
                </a:lnTo>
                <a:lnTo>
                  <a:pt x="1516" y="905"/>
                </a:lnTo>
                <a:lnTo>
                  <a:pt x="0" y="905"/>
                </a:lnTo>
                <a:lnTo>
                  <a:pt x="0" y="0"/>
                </a:lnTo>
                <a:lnTo>
                  <a:pt x="21600" y="0"/>
                </a:lnTo>
                <a:close/>
                <a:moveTo>
                  <a:pt x="19232" y="17190"/>
                </a:moveTo>
                <a:lnTo>
                  <a:pt x="19232" y="905"/>
                </a:lnTo>
                <a:lnTo>
                  <a:pt x="2368" y="905"/>
                </a:lnTo>
                <a:lnTo>
                  <a:pt x="2368" y="17190"/>
                </a:lnTo>
                <a:lnTo>
                  <a:pt x="19232" y="17190"/>
                </a:lnTo>
                <a:close/>
                <a:moveTo>
                  <a:pt x="9568" y="3845"/>
                </a:moveTo>
                <a:lnTo>
                  <a:pt x="9568" y="9613"/>
                </a:lnTo>
                <a:lnTo>
                  <a:pt x="4737" y="9613"/>
                </a:lnTo>
                <a:lnTo>
                  <a:pt x="4737" y="3845"/>
                </a:lnTo>
                <a:lnTo>
                  <a:pt x="9568" y="3845"/>
                </a:lnTo>
                <a:close/>
                <a:moveTo>
                  <a:pt x="4737" y="11535"/>
                </a:moveTo>
                <a:lnTo>
                  <a:pt x="4737" y="12440"/>
                </a:lnTo>
                <a:lnTo>
                  <a:pt x="16863" y="12440"/>
                </a:lnTo>
                <a:lnTo>
                  <a:pt x="16863" y="11535"/>
                </a:lnTo>
                <a:lnTo>
                  <a:pt x="4737" y="11535"/>
                </a:lnTo>
                <a:close/>
                <a:moveTo>
                  <a:pt x="4737" y="14362"/>
                </a:moveTo>
                <a:lnTo>
                  <a:pt x="4737" y="15380"/>
                </a:lnTo>
                <a:lnTo>
                  <a:pt x="16863" y="15380"/>
                </a:lnTo>
                <a:lnTo>
                  <a:pt x="16863" y="14362"/>
                </a:lnTo>
                <a:lnTo>
                  <a:pt x="4737" y="14362"/>
                </a:lnTo>
                <a:close/>
                <a:moveTo>
                  <a:pt x="8811" y="8595"/>
                </a:moveTo>
                <a:lnTo>
                  <a:pt x="8811" y="4750"/>
                </a:lnTo>
                <a:lnTo>
                  <a:pt x="5589" y="4750"/>
                </a:lnTo>
                <a:lnTo>
                  <a:pt x="5589" y="8595"/>
                </a:lnTo>
                <a:lnTo>
                  <a:pt x="8811" y="8595"/>
                </a:lnTo>
                <a:close/>
                <a:moveTo>
                  <a:pt x="11179" y="3845"/>
                </a:moveTo>
                <a:lnTo>
                  <a:pt x="11179" y="4750"/>
                </a:lnTo>
                <a:lnTo>
                  <a:pt x="16863" y="4750"/>
                </a:lnTo>
                <a:lnTo>
                  <a:pt x="16863" y="3845"/>
                </a:lnTo>
                <a:lnTo>
                  <a:pt x="11179" y="3845"/>
                </a:lnTo>
                <a:close/>
                <a:moveTo>
                  <a:pt x="11179" y="6220"/>
                </a:moveTo>
                <a:lnTo>
                  <a:pt x="11179" y="7125"/>
                </a:lnTo>
                <a:lnTo>
                  <a:pt x="16863" y="7125"/>
                </a:lnTo>
                <a:lnTo>
                  <a:pt x="16863" y="6220"/>
                </a:lnTo>
                <a:lnTo>
                  <a:pt x="11179" y="6220"/>
                </a:lnTo>
                <a:close/>
                <a:moveTo>
                  <a:pt x="11179" y="8595"/>
                </a:moveTo>
                <a:lnTo>
                  <a:pt x="11179" y="9613"/>
                </a:lnTo>
                <a:lnTo>
                  <a:pt x="16863" y="9613"/>
                </a:lnTo>
                <a:lnTo>
                  <a:pt x="16863" y="8595"/>
                </a:lnTo>
                <a:lnTo>
                  <a:pt x="11179" y="8595"/>
                </a:lnTo>
                <a:close/>
              </a:path>
            </a:pathLst>
          </a:custGeom>
          <a:solidFill>
            <a:srgbClr val="F9DEC8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lnSpc>
                <a:spcPct val="100000"/>
              </a:lnSpc>
              <a:defRPr sz="1800">
                <a:solidFill>
                  <a:schemeClr val="accent6">
                    <a:hueOff val="-2214564"/>
                    <a:satOff val="-18455"/>
                    <a:lumOff val="-8293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490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D7E4B9E5-D55B-47DF-9A26-1EDE3915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A0811860-6E15-4FA6-BD3A-B6657F65270D}"/>
              </a:ext>
            </a:extLst>
          </p:cNvPr>
          <p:cNvGrpSpPr/>
          <p:nvPr/>
        </p:nvGrpSpPr>
        <p:grpSpPr>
          <a:xfrm>
            <a:off x="8263448" y="4284103"/>
            <a:ext cx="2651646" cy="3075913"/>
            <a:chOff x="1127125" y="4055138"/>
            <a:chExt cx="2749642" cy="3189589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20E4A16-6E89-41B3-82CF-E2DA675AECE6}"/>
                </a:ext>
              </a:extLst>
            </p:cNvPr>
            <p:cNvSpPr/>
            <p:nvPr/>
          </p:nvSpPr>
          <p:spPr>
            <a:xfrm>
              <a:off x="1127125" y="4055138"/>
              <a:ext cx="2749640" cy="493062"/>
            </a:xfrm>
            <a:custGeom>
              <a:avLst/>
              <a:gdLst>
                <a:gd name="connsiteX0" fmla="*/ 1374820 w 2749640"/>
                <a:gd name="connsiteY0" fmla="*/ 0 h 493062"/>
                <a:gd name="connsiteX1" fmla="*/ 2749640 w 2749640"/>
                <a:gd name="connsiteY1" fmla="*/ 243921 h 493062"/>
                <a:gd name="connsiteX2" fmla="*/ 2749640 w 2749640"/>
                <a:gd name="connsiteY2" fmla="*/ 249141 h 493062"/>
                <a:gd name="connsiteX3" fmla="*/ 1374820 w 2749640"/>
                <a:gd name="connsiteY3" fmla="*/ 493062 h 493062"/>
                <a:gd name="connsiteX4" fmla="*/ 0 w 2749640"/>
                <a:gd name="connsiteY4" fmla="*/ 249141 h 493062"/>
                <a:gd name="connsiteX5" fmla="*/ 0 w 2749640"/>
                <a:gd name="connsiteY5" fmla="*/ 243921 h 4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9640" h="493062">
                  <a:moveTo>
                    <a:pt x="1374820" y="0"/>
                  </a:moveTo>
                  <a:lnTo>
                    <a:pt x="2749640" y="243921"/>
                  </a:lnTo>
                  <a:lnTo>
                    <a:pt x="2749640" y="249141"/>
                  </a:lnTo>
                  <a:lnTo>
                    <a:pt x="1374820" y="493062"/>
                  </a:lnTo>
                  <a:lnTo>
                    <a:pt x="0" y="249141"/>
                  </a:lnTo>
                  <a:lnTo>
                    <a:pt x="0" y="243921"/>
                  </a:lnTo>
                  <a:close/>
                </a:path>
              </a:pathLst>
            </a:custGeom>
            <a:gradFill>
              <a:gsLst>
                <a:gs pos="11000">
                  <a:srgbClr val="5D1517"/>
                </a:gs>
                <a:gs pos="100000">
                  <a:srgbClr val="DC6D73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909A17D1-DEE8-46C4-A294-6D8846EB8664}"/>
                </a:ext>
              </a:extLst>
            </p:cNvPr>
            <p:cNvSpPr/>
            <p:nvPr/>
          </p:nvSpPr>
          <p:spPr>
            <a:xfrm>
              <a:off x="2501945" y="4304282"/>
              <a:ext cx="1374822" cy="2940445"/>
            </a:xfrm>
            <a:custGeom>
              <a:avLst/>
              <a:gdLst>
                <a:gd name="connsiteX0" fmla="*/ 1374822 w 1374822"/>
                <a:gd name="connsiteY0" fmla="*/ 0 h 2940445"/>
                <a:gd name="connsiteX1" fmla="*/ 1374822 w 1374822"/>
                <a:gd name="connsiteY1" fmla="*/ 2696524 h 2940445"/>
                <a:gd name="connsiteX2" fmla="*/ 1 w 1374822"/>
                <a:gd name="connsiteY2" fmla="*/ 2940445 h 2940445"/>
                <a:gd name="connsiteX3" fmla="*/ 0 w 1374822"/>
                <a:gd name="connsiteY3" fmla="*/ 2940445 h 2940445"/>
                <a:gd name="connsiteX4" fmla="*/ 0 w 1374822"/>
                <a:gd name="connsiteY4" fmla="*/ 243921 h 2940445"/>
                <a:gd name="connsiteX5" fmla="*/ 1 w 1374822"/>
                <a:gd name="connsiteY5" fmla="*/ 243921 h 294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4822" h="2940445">
                  <a:moveTo>
                    <a:pt x="1374822" y="0"/>
                  </a:moveTo>
                  <a:lnTo>
                    <a:pt x="1374822" y="2696524"/>
                  </a:lnTo>
                  <a:lnTo>
                    <a:pt x="1" y="2940445"/>
                  </a:lnTo>
                  <a:lnTo>
                    <a:pt x="0" y="2940445"/>
                  </a:lnTo>
                  <a:lnTo>
                    <a:pt x="0" y="243921"/>
                  </a:lnTo>
                  <a:lnTo>
                    <a:pt x="1" y="243921"/>
                  </a:lnTo>
                  <a:close/>
                </a:path>
              </a:pathLst>
            </a:custGeom>
            <a:gradFill>
              <a:gsLst>
                <a:gs pos="11000">
                  <a:srgbClr val="5D1517"/>
                </a:gs>
                <a:gs pos="100000">
                  <a:srgbClr val="DC6D73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690695B6-F544-4FF2-A850-19C053DC3C32}"/>
                </a:ext>
              </a:extLst>
            </p:cNvPr>
            <p:cNvSpPr/>
            <p:nvPr/>
          </p:nvSpPr>
          <p:spPr>
            <a:xfrm>
              <a:off x="1127126" y="4304282"/>
              <a:ext cx="1374819" cy="2940445"/>
            </a:xfrm>
            <a:custGeom>
              <a:avLst/>
              <a:gdLst>
                <a:gd name="connsiteX0" fmla="*/ 0 w 1374819"/>
                <a:gd name="connsiteY0" fmla="*/ 0 h 2940445"/>
                <a:gd name="connsiteX1" fmla="*/ 1374819 w 1374819"/>
                <a:gd name="connsiteY1" fmla="*/ 243921 h 2940445"/>
                <a:gd name="connsiteX2" fmla="*/ 1374819 w 1374819"/>
                <a:gd name="connsiteY2" fmla="*/ 2940445 h 2940445"/>
                <a:gd name="connsiteX3" fmla="*/ 0 w 1374819"/>
                <a:gd name="connsiteY3" fmla="*/ 2696524 h 294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819" h="2940445">
                  <a:moveTo>
                    <a:pt x="0" y="0"/>
                  </a:moveTo>
                  <a:lnTo>
                    <a:pt x="1374819" y="243921"/>
                  </a:lnTo>
                  <a:lnTo>
                    <a:pt x="1374819" y="2940445"/>
                  </a:lnTo>
                  <a:lnTo>
                    <a:pt x="0" y="2696524"/>
                  </a:lnTo>
                  <a:close/>
                </a:path>
              </a:pathLst>
            </a:custGeom>
            <a:gradFill>
              <a:gsLst>
                <a:gs pos="11000">
                  <a:srgbClr val="5D1517"/>
                </a:gs>
                <a:gs pos="100000">
                  <a:srgbClr val="DC6D73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0" name="图片 59">
            <a:extLst>
              <a:ext uri="{FF2B5EF4-FFF2-40B4-BE49-F238E27FC236}">
                <a16:creationId xmlns:a16="http://schemas.microsoft.com/office/drawing/2014/main" id="{48728920-E136-455E-ACE2-3C7D05C97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584" y="4285735"/>
            <a:ext cx="2651990" cy="307265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B0B20E17-B155-48CC-B890-D09533D3E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428" y="4790900"/>
            <a:ext cx="3609145" cy="4176122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23C12B80-E46F-43F6-ABC1-172D961A4C7B}"/>
              </a:ext>
            </a:extLst>
          </p:cNvPr>
          <p:cNvGrpSpPr/>
          <p:nvPr/>
        </p:nvGrpSpPr>
        <p:grpSpPr>
          <a:xfrm>
            <a:off x="8263448" y="4284103"/>
            <a:ext cx="2651646" cy="3075913"/>
            <a:chOff x="1127125" y="4055138"/>
            <a:chExt cx="2749642" cy="3189589"/>
          </a:xfrm>
        </p:grpSpPr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37F95109-5098-4BD5-872E-0CE6AFA33DF4}"/>
                </a:ext>
              </a:extLst>
            </p:cNvPr>
            <p:cNvSpPr/>
            <p:nvPr/>
          </p:nvSpPr>
          <p:spPr>
            <a:xfrm>
              <a:off x="1127125" y="4055138"/>
              <a:ext cx="2749640" cy="493062"/>
            </a:xfrm>
            <a:custGeom>
              <a:avLst/>
              <a:gdLst>
                <a:gd name="connsiteX0" fmla="*/ 1374820 w 2749640"/>
                <a:gd name="connsiteY0" fmla="*/ 0 h 493062"/>
                <a:gd name="connsiteX1" fmla="*/ 2749640 w 2749640"/>
                <a:gd name="connsiteY1" fmla="*/ 243921 h 493062"/>
                <a:gd name="connsiteX2" fmla="*/ 2749640 w 2749640"/>
                <a:gd name="connsiteY2" fmla="*/ 249141 h 493062"/>
                <a:gd name="connsiteX3" fmla="*/ 1374820 w 2749640"/>
                <a:gd name="connsiteY3" fmla="*/ 493062 h 493062"/>
                <a:gd name="connsiteX4" fmla="*/ 0 w 2749640"/>
                <a:gd name="connsiteY4" fmla="*/ 249141 h 493062"/>
                <a:gd name="connsiteX5" fmla="*/ 0 w 2749640"/>
                <a:gd name="connsiteY5" fmla="*/ 243921 h 4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9640" h="493062">
                  <a:moveTo>
                    <a:pt x="1374820" y="0"/>
                  </a:moveTo>
                  <a:lnTo>
                    <a:pt x="2749640" y="243921"/>
                  </a:lnTo>
                  <a:lnTo>
                    <a:pt x="2749640" y="249141"/>
                  </a:lnTo>
                  <a:lnTo>
                    <a:pt x="1374820" y="493062"/>
                  </a:lnTo>
                  <a:lnTo>
                    <a:pt x="0" y="249141"/>
                  </a:lnTo>
                  <a:lnTo>
                    <a:pt x="0" y="243921"/>
                  </a:lnTo>
                  <a:close/>
                </a:path>
              </a:pathLst>
            </a:custGeom>
            <a:gradFill>
              <a:gsLst>
                <a:gs pos="11000">
                  <a:srgbClr val="5D1517"/>
                </a:gs>
                <a:gs pos="100000">
                  <a:srgbClr val="DC6D73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BEC22A9F-6B20-4762-AF9B-F685047682E2}"/>
                </a:ext>
              </a:extLst>
            </p:cNvPr>
            <p:cNvSpPr/>
            <p:nvPr/>
          </p:nvSpPr>
          <p:spPr>
            <a:xfrm>
              <a:off x="2501945" y="4304282"/>
              <a:ext cx="1374822" cy="2940445"/>
            </a:xfrm>
            <a:custGeom>
              <a:avLst/>
              <a:gdLst>
                <a:gd name="connsiteX0" fmla="*/ 1374822 w 1374822"/>
                <a:gd name="connsiteY0" fmla="*/ 0 h 2940445"/>
                <a:gd name="connsiteX1" fmla="*/ 1374822 w 1374822"/>
                <a:gd name="connsiteY1" fmla="*/ 2696524 h 2940445"/>
                <a:gd name="connsiteX2" fmla="*/ 1 w 1374822"/>
                <a:gd name="connsiteY2" fmla="*/ 2940445 h 2940445"/>
                <a:gd name="connsiteX3" fmla="*/ 0 w 1374822"/>
                <a:gd name="connsiteY3" fmla="*/ 2940445 h 2940445"/>
                <a:gd name="connsiteX4" fmla="*/ 0 w 1374822"/>
                <a:gd name="connsiteY4" fmla="*/ 243921 h 2940445"/>
                <a:gd name="connsiteX5" fmla="*/ 1 w 1374822"/>
                <a:gd name="connsiteY5" fmla="*/ 243921 h 294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4822" h="2940445">
                  <a:moveTo>
                    <a:pt x="1374822" y="0"/>
                  </a:moveTo>
                  <a:lnTo>
                    <a:pt x="1374822" y="2696524"/>
                  </a:lnTo>
                  <a:lnTo>
                    <a:pt x="1" y="2940445"/>
                  </a:lnTo>
                  <a:lnTo>
                    <a:pt x="0" y="2940445"/>
                  </a:lnTo>
                  <a:lnTo>
                    <a:pt x="0" y="243921"/>
                  </a:lnTo>
                  <a:lnTo>
                    <a:pt x="1" y="243921"/>
                  </a:lnTo>
                  <a:close/>
                </a:path>
              </a:pathLst>
            </a:custGeom>
            <a:gradFill>
              <a:gsLst>
                <a:gs pos="11000">
                  <a:srgbClr val="5D1517"/>
                </a:gs>
                <a:gs pos="100000">
                  <a:srgbClr val="DC6D73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136B35CB-1BB9-4023-8637-C6F5046DC664}"/>
                </a:ext>
              </a:extLst>
            </p:cNvPr>
            <p:cNvSpPr/>
            <p:nvPr/>
          </p:nvSpPr>
          <p:spPr>
            <a:xfrm>
              <a:off x="1127126" y="4304282"/>
              <a:ext cx="1374819" cy="2940445"/>
            </a:xfrm>
            <a:custGeom>
              <a:avLst/>
              <a:gdLst>
                <a:gd name="connsiteX0" fmla="*/ 0 w 1374819"/>
                <a:gd name="connsiteY0" fmla="*/ 0 h 2940445"/>
                <a:gd name="connsiteX1" fmla="*/ 1374819 w 1374819"/>
                <a:gd name="connsiteY1" fmla="*/ 243921 h 2940445"/>
                <a:gd name="connsiteX2" fmla="*/ 1374819 w 1374819"/>
                <a:gd name="connsiteY2" fmla="*/ 2940445 h 2940445"/>
                <a:gd name="connsiteX3" fmla="*/ 0 w 1374819"/>
                <a:gd name="connsiteY3" fmla="*/ 2696524 h 294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819" h="2940445">
                  <a:moveTo>
                    <a:pt x="0" y="0"/>
                  </a:moveTo>
                  <a:lnTo>
                    <a:pt x="1374819" y="243921"/>
                  </a:lnTo>
                  <a:lnTo>
                    <a:pt x="1374819" y="2940445"/>
                  </a:lnTo>
                  <a:lnTo>
                    <a:pt x="0" y="2696524"/>
                  </a:lnTo>
                  <a:close/>
                </a:path>
              </a:pathLst>
            </a:custGeom>
            <a:gradFill>
              <a:gsLst>
                <a:gs pos="11000">
                  <a:srgbClr val="5D1517"/>
                </a:gs>
                <a:gs pos="100000">
                  <a:srgbClr val="DC6D73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F5B2E88-4ED3-4DBE-BC8C-5409847DC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63" y="1791241"/>
            <a:ext cx="3273864" cy="34864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A45BB7-168B-469C-96CC-981880E09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99" y="1682364"/>
            <a:ext cx="2748900" cy="292737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3D1208C-0D05-4C7D-A24D-2DE667FF4CAF}"/>
              </a:ext>
            </a:extLst>
          </p:cNvPr>
          <p:cNvSpPr/>
          <p:nvPr/>
        </p:nvSpPr>
        <p:spPr>
          <a:xfrm>
            <a:off x="940888" y="1786715"/>
            <a:ext cx="3401199" cy="2915656"/>
          </a:xfrm>
          <a:prstGeom prst="rect">
            <a:avLst/>
          </a:prstGeom>
          <a:blipFill dpi="0" rotWithShape="1">
            <a:blip r:embed="rId6">
              <a:alphaModFix amt="4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89B3E40-A815-49FF-A1B6-393A60D050DC}"/>
              </a:ext>
            </a:extLst>
          </p:cNvPr>
          <p:cNvSpPr/>
          <p:nvPr/>
        </p:nvSpPr>
        <p:spPr>
          <a:xfrm>
            <a:off x="4008909" y="1830678"/>
            <a:ext cx="4168932" cy="3573790"/>
          </a:xfrm>
          <a:prstGeom prst="rect">
            <a:avLst/>
          </a:prstGeom>
          <a:blipFill dpi="0" rotWithShape="1">
            <a:blip r:embed="rId6">
              <a:alphaModFix amt="4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9ED0886-8C10-4C37-977B-57AA8A4E9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92" y="1682364"/>
            <a:ext cx="2748900" cy="292737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484861B-D0E7-497E-BCC1-A97EA40901FE}"/>
              </a:ext>
            </a:extLst>
          </p:cNvPr>
          <p:cNvSpPr/>
          <p:nvPr/>
        </p:nvSpPr>
        <p:spPr>
          <a:xfrm>
            <a:off x="7888670" y="1786715"/>
            <a:ext cx="3401199" cy="2915656"/>
          </a:xfrm>
          <a:prstGeom prst="rect">
            <a:avLst/>
          </a:prstGeom>
          <a:blipFill dpi="0" rotWithShape="1">
            <a:blip r:embed="rId6">
              <a:alphaModFix amt="4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C7B1DFC-C49B-4987-9DEF-08BE1AB3E54C}"/>
              </a:ext>
            </a:extLst>
          </p:cNvPr>
          <p:cNvSpPr txBox="1"/>
          <p:nvPr/>
        </p:nvSpPr>
        <p:spPr>
          <a:xfrm>
            <a:off x="1607919" y="2699490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F9DEC8"/>
                </a:solidFill>
                <a:latin typeface="+mj-ea"/>
                <a:ea typeface="+mj-ea"/>
              </a:rPr>
              <a:t>输入专利名称</a:t>
            </a:r>
            <a:endParaRPr lang="zh-CN" altLang="en-US" sz="2400" b="1" dirty="0">
              <a:solidFill>
                <a:srgbClr val="F9DEC8"/>
              </a:solidFill>
              <a:latin typeface="+mj-ea"/>
              <a:ea typeface="+mj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AAA8F59-20A5-441B-A713-907F0CBF88DF}"/>
              </a:ext>
            </a:extLst>
          </p:cNvPr>
          <p:cNvSpPr txBox="1"/>
          <p:nvPr/>
        </p:nvSpPr>
        <p:spPr>
          <a:xfrm>
            <a:off x="8740678" y="269949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F9DEC8"/>
                </a:solidFill>
                <a:latin typeface="+mj-ea"/>
                <a:ea typeface="+mj-ea"/>
              </a:rPr>
              <a:t>最具潜力奖</a:t>
            </a:r>
            <a:endParaRPr lang="zh-CN" altLang="en-US" sz="2400" b="1" dirty="0">
              <a:solidFill>
                <a:srgbClr val="F9DEC8"/>
              </a:solidFill>
              <a:latin typeface="+mj-ea"/>
              <a:ea typeface="+mj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78FD082-2A7F-4A91-8BD0-3F797937AB6C}"/>
              </a:ext>
            </a:extLst>
          </p:cNvPr>
          <p:cNvSpPr txBox="1"/>
          <p:nvPr/>
        </p:nvSpPr>
        <p:spPr>
          <a:xfrm>
            <a:off x="4926456" y="301126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9DEC8"/>
                </a:solidFill>
                <a:latin typeface="+mj-ea"/>
                <a:ea typeface="+mj-ea"/>
              </a:rPr>
              <a:t>输入专利名称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9531DF7-6556-4481-8903-A97216939095}"/>
              </a:ext>
            </a:extLst>
          </p:cNvPr>
          <p:cNvSpPr txBox="1"/>
          <p:nvPr/>
        </p:nvSpPr>
        <p:spPr>
          <a:xfrm>
            <a:off x="3823589" y="893909"/>
            <a:ext cx="4544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F9DEC8"/>
                </a:solidFill>
                <a:latin typeface="+mj-ea"/>
                <a:ea typeface="+mj-ea"/>
              </a:rPr>
              <a:t>获得三大国家认证专利</a:t>
            </a:r>
          </a:p>
        </p:txBody>
      </p:sp>
    </p:spTree>
    <p:extLst>
      <p:ext uri="{BB962C8B-B14F-4D97-AF65-F5344CB8AC3E}">
        <p14:creationId xmlns:p14="http://schemas.microsoft.com/office/powerpoint/2010/main" val="2172865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hbimg.huabanimg.com/21f6376f6c6ce6e6ba72791911b8f73351cff116155517-tVH6dE">
            <a:extLst>
              <a:ext uri="{FF2B5EF4-FFF2-40B4-BE49-F238E27FC236}">
                <a16:creationId xmlns:a16="http://schemas.microsoft.com/office/drawing/2014/main" id="{C871F2EE-2BAF-4E34-B8A5-34B0DC38A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" r="9248"/>
          <a:stretch/>
        </p:blipFill>
        <p:spPr bwMode="auto">
          <a:xfrm>
            <a:off x="0" y="-19440"/>
            <a:ext cx="12192000" cy="68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2A603A-9EA5-4CDE-8176-383369462F0C}"/>
              </a:ext>
            </a:extLst>
          </p:cNvPr>
          <p:cNvSpPr txBox="1"/>
          <p:nvPr/>
        </p:nvSpPr>
        <p:spPr>
          <a:xfrm>
            <a:off x="899705" y="1021080"/>
            <a:ext cx="1039258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900" b="1" dirty="0">
                <a:solidFill>
                  <a:srgbClr val="F9DEC8"/>
                </a:solidFill>
              </a:rPr>
              <a:t>重磅发布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E9307A-4865-4D37-B854-50267FA72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72" y="3229755"/>
            <a:ext cx="4499455" cy="362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73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Picture 4" descr="https://hbimg.huabanimg.com/95382e7c3c4d49c06fb656f15f6c58c9dd25900e3495d3-i7QIJY">
            <a:extLst>
              <a:ext uri="{FF2B5EF4-FFF2-40B4-BE49-F238E27FC236}">
                <a16:creationId xmlns:a16="http://schemas.microsoft.com/office/drawing/2014/main" id="{422E4AF2-9A3B-410A-97F9-E3A4169FF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 bwMode="auto">
          <a:xfrm>
            <a:off x="-7472" y="0"/>
            <a:ext cx="122053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9bde7883-9daf-4c4a-9eb0-f395c49fedb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BD26C5F-EACF-43D6-8415-01E81BB7ADB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343975" y="4459053"/>
            <a:ext cx="445931" cy="445181"/>
            <a:chOff x="5151438" y="2486026"/>
            <a:chExt cx="1889125" cy="1885949"/>
          </a:xfrm>
          <a:solidFill>
            <a:srgbClr val="F9DEC8"/>
          </a:solidFill>
        </p:grpSpPr>
        <p:sp>
          <p:nvSpPr>
            <p:cNvPr id="81" name="i$1îḑe">
              <a:extLst>
                <a:ext uri="{FF2B5EF4-FFF2-40B4-BE49-F238E27FC236}">
                  <a16:creationId xmlns:a16="http://schemas.microsoft.com/office/drawing/2014/main" id="{1BB2EA89-BB00-4920-9C10-0A651F30F8A7}"/>
                </a:ext>
              </a:extLst>
            </p:cNvPr>
            <p:cNvSpPr/>
            <p:nvPr/>
          </p:nvSpPr>
          <p:spPr bwMode="auto">
            <a:xfrm>
              <a:off x="5151438" y="2486026"/>
              <a:ext cx="1889125" cy="1885949"/>
            </a:xfrm>
            <a:custGeom>
              <a:avLst/>
              <a:gdLst>
                <a:gd name="T0" fmla="*/ 133 w 266"/>
                <a:gd name="T1" fmla="*/ 0 h 266"/>
                <a:gd name="T2" fmla="*/ 266 w 266"/>
                <a:gd name="T3" fmla="*/ 133 h 266"/>
                <a:gd name="T4" fmla="*/ 133 w 266"/>
                <a:gd name="T5" fmla="*/ 266 h 266"/>
                <a:gd name="T6" fmla="*/ 0 w 266"/>
                <a:gd name="T7" fmla="*/ 133 h 266"/>
                <a:gd name="T8" fmla="*/ 133 w 266"/>
                <a:gd name="T9" fmla="*/ 0 h 266"/>
                <a:gd name="T10" fmla="*/ 133 w 266"/>
                <a:gd name="T11" fmla="*/ 15 h 266"/>
                <a:gd name="T12" fmla="*/ 49 w 266"/>
                <a:gd name="T13" fmla="*/ 49 h 266"/>
                <a:gd name="T14" fmla="*/ 15 w 266"/>
                <a:gd name="T15" fmla="*/ 133 h 266"/>
                <a:gd name="T16" fmla="*/ 49 w 266"/>
                <a:gd name="T17" fmla="*/ 217 h 266"/>
                <a:gd name="T18" fmla="*/ 133 w 266"/>
                <a:gd name="T19" fmla="*/ 251 h 266"/>
                <a:gd name="T20" fmla="*/ 217 w 266"/>
                <a:gd name="T21" fmla="*/ 217 h 266"/>
                <a:gd name="T22" fmla="*/ 251 w 266"/>
                <a:gd name="T23" fmla="*/ 133 h 266"/>
                <a:gd name="T24" fmla="*/ 217 w 266"/>
                <a:gd name="T25" fmla="*/ 49 h 266"/>
                <a:gd name="T26" fmla="*/ 133 w 266"/>
                <a:gd name="T27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6" h="266">
                  <a:moveTo>
                    <a:pt x="133" y="0"/>
                  </a:moveTo>
                  <a:cubicBezTo>
                    <a:pt x="206" y="0"/>
                    <a:pt x="266" y="60"/>
                    <a:pt x="266" y="133"/>
                  </a:cubicBezTo>
                  <a:cubicBezTo>
                    <a:pt x="266" y="206"/>
                    <a:pt x="206" y="266"/>
                    <a:pt x="133" y="266"/>
                  </a:cubicBezTo>
                  <a:cubicBezTo>
                    <a:pt x="60" y="266"/>
                    <a:pt x="0" y="206"/>
                    <a:pt x="0" y="133"/>
                  </a:cubicBezTo>
                  <a:cubicBezTo>
                    <a:pt x="0" y="60"/>
                    <a:pt x="60" y="0"/>
                    <a:pt x="133" y="0"/>
                  </a:cubicBezTo>
                  <a:moveTo>
                    <a:pt x="133" y="15"/>
                  </a:moveTo>
                  <a:cubicBezTo>
                    <a:pt x="100" y="15"/>
                    <a:pt x="71" y="28"/>
                    <a:pt x="49" y="49"/>
                  </a:cubicBezTo>
                  <a:cubicBezTo>
                    <a:pt x="28" y="71"/>
                    <a:pt x="15" y="100"/>
                    <a:pt x="15" y="133"/>
                  </a:cubicBezTo>
                  <a:cubicBezTo>
                    <a:pt x="15" y="166"/>
                    <a:pt x="28" y="195"/>
                    <a:pt x="49" y="217"/>
                  </a:cubicBezTo>
                  <a:cubicBezTo>
                    <a:pt x="71" y="238"/>
                    <a:pt x="100" y="251"/>
                    <a:pt x="133" y="251"/>
                  </a:cubicBezTo>
                  <a:cubicBezTo>
                    <a:pt x="166" y="251"/>
                    <a:pt x="195" y="238"/>
                    <a:pt x="217" y="217"/>
                  </a:cubicBezTo>
                  <a:cubicBezTo>
                    <a:pt x="238" y="195"/>
                    <a:pt x="251" y="166"/>
                    <a:pt x="251" y="133"/>
                  </a:cubicBezTo>
                  <a:cubicBezTo>
                    <a:pt x="251" y="100"/>
                    <a:pt x="238" y="71"/>
                    <a:pt x="217" y="49"/>
                  </a:cubicBezTo>
                  <a:cubicBezTo>
                    <a:pt x="195" y="28"/>
                    <a:pt x="166" y="15"/>
                    <a:pt x="133" y="15"/>
                  </a:cubicBezTo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ṩļîḍe">
              <a:extLst>
                <a:ext uri="{FF2B5EF4-FFF2-40B4-BE49-F238E27FC236}">
                  <a16:creationId xmlns:a16="http://schemas.microsoft.com/office/drawing/2014/main" id="{AD49FF29-1BFD-4C1D-9E95-113D3FEA24EA}"/>
                </a:ext>
              </a:extLst>
            </p:cNvPr>
            <p:cNvSpPr/>
            <p:nvPr/>
          </p:nvSpPr>
          <p:spPr bwMode="auto">
            <a:xfrm>
              <a:off x="5392738" y="3179763"/>
              <a:ext cx="1420813" cy="490537"/>
            </a:xfrm>
            <a:custGeom>
              <a:avLst/>
              <a:gdLst>
                <a:gd name="T0" fmla="*/ 180 w 200"/>
                <a:gd name="T1" fmla="*/ 46 h 69"/>
                <a:gd name="T2" fmla="*/ 200 w 200"/>
                <a:gd name="T3" fmla="*/ 46 h 69"/>
                <a:gd name="T4" fmla="*/ 200 w 200"/>
                <a:gd name="T5" fmla="*/ 63 h 69"/>
                <a:gd name="T6" fmla="*/ 160 w 200"/>
                <a:gd name="T7" fmla="*/ 63 h 69"/>
                <a:gd name="T8" fmla="*/ 160 w 200"/>
                <a:gd name="T9" fmla="*/ 6 h 69"/>
                <a:gd name="T10" fmla="*/ 180 w 200"/>
                <a:gd name="T11" fmla="*/ 6 h 69"/>
                <a:gd name="T12" fmla="*/ 180 w 200"/>
                <a:gd name="T13" fmla="*/ 46 h 69"/>
                <a:gd name="T14" fmla="*/ 115 w 200"/>
                <a:gd name="T15" fmla="*/ 43 h 69"/>
                <a:gd name="T16" fmla="*/ 83 w 200"/>
                <a:gd name="T17" fmla="*/ 69 h 69"/>
                <a:gd name="T18" fmla="*/ 53 w 200"/>
                <a:gd name="T19" fmla="*/ 45 h 69"/>
                <a:gd name="T20" fmla="*/ 26 w 200"/>
                <a:gd name="T21" fmla="*/ 63 h 69"/>
                <a:gd name="T22" fmla="*/ 0 w 200"/>
                <a:gd name="T23" fmla="*/ 63 h 69"/>
                <a:gd name="T24" fmla="*/ 0 w 200"/>
                <a:gd name="T25" fmla="*/ 6 h 69"/>
                <a:gd name="T26" fmla="*/ 26 w 200"/>
                <a:gd name="T27" fmla="*/ 6 h 69"/>
                <a:gd name="T28" fmla="*/ 53 w 200"/>
                <a:gd name="T29" fmla="*/ 23 h 69"/>
                <a:gd name="T30" fmla="*/ 83 w 200"/>
                <a:gd name="T31" fmla="*/ 0 h 69"/>
                <a:gd name="T32" fmla="*/ 94 w 200"/>
                <a:gd name="T33" fmla="*/ 8 h 69"/>
                <a:gd name="T34" fmla="*/ 66 w 200"/>
                <a:gd name="T35" fmla="*/ 30 h 69"/>
                <a:gd name="T36" fmla="*/ 71 w 200"/>
                <a:gd name="T37" fmla="*/ 34 h 69"/>
                <a:gd name="T38" fmla="*/ 99 w 200"/>
                <a:gd name="T39" fmla="*/ 12 h 69"/>
                <a:gd name="T40" fmla="*/ 110 w 200"/>
                <a:gd name="T41" fmla="*/ 21 h 69"/>
                <a:gd name="T42" fmla="*/ 83 w 200"/>
                <a:gd name="T43" fmla="*/ 43 h 69"/>
                <a:gd name="T44" fmla="*/ 88 w 200"/>
                <a:gd name="T45" fmla="*/ 47 h 69"/>
                <a:gd name="T46" fmla="*/ 115 w 200"/>
                <a:gd name="T47" fmla="*/ 25 h 69"/>
                <a:gd name="T48" fmla="*/ 115 w 200"/>
                <a:gd name="T49" fmla="*/ 6 h 69"/>
                <a:gd name="T50" fmla="*/ 135 w 200"/>
                <a:gd name="T51" fmla="*/ 6 h 69"/>
                <a:gd name="T52" fmla="*/ 135 w 200"/>
                <a:gd name="T53" fmla="*/ 46 h 69"/>
                <a:gd name="T54" fmla="*/ 155 w 200"/>
                <a:gd name="T55" fmla="*/ 46 h 69"/>
                <a:gd name="T56" fmla="*/ 155 w 200"/>
                <a:gd name="T57" fmla="*/ 63 h 69"/>
                <a:gd name="T58" fmla="*/ 115 w 200"/>
                <a:gd name="T59" fmla="*/ 63 h 69"/>
                <a:gd name="T60" fmla="*/ 115 w 200"/>
                <a:gd name="T61" fmla="*/ 43 h 69"/>
                <a:gd name="T62" fmla="*/ 36 w 200"/>
                <a:gd name="T63" fmla="*/ 34 h 69"/>
                <a:gd name="T64" fmla="*/ 24 w 200"/>
                <a:gd name="T65" fmla="*/ 22 h 69"/>
                <a:gd name="T66" fmla="*/ 19 w 200"/>
                <a:gd name="T67" fmla="*/ 22 h 69"/>
                <a:gd name="T68" fmla="*/ 19 w 200"/>
                <a:gd name="T69" fmla="*/ 46 h 69"/>
                <a:gd name="T70" fmla="*/ 24 w 200"/>
                <a:gd name="T71" fmla="*/ 46 h 69"/>
                <a:gd name="T72" fmla="*/ 36 w 200"/>
                <a:gd name="T73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0" h="69">
                  <a:moveTo>
                    <a:pt x="180" y="46"/>
                  </a:moveTo>
                  <a:cubicBezTo>
                    <a:pt x="200" y="46"/>
                    <a:pt x="200" y="46"/>
                    <a:pt x="200" y="46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6"/>
                    <a:pt x="160" y="6"/>
                    <a:pt x="160" y="6"/>
                  </a:cubicBezTo>
                  <a:cubicBezTo>
                    <a:pt x="180" y="6"/>
                    <a:pt x="180" y="6"/>
                    <a:pt x="180" y="6"/>
                  </a:cubicBezTo>
                  <a:lnTo>
                    <a:pt x="180" y="46"/>
                  </a:lnTo>
                  <a:close/>
                  <a:moveTo>
                    <a:pt x="115" y="43"/>
                  </a:moveTo>
                  <a:cubicBezTo>
                    <a:pt x="83" y="69"/>
                    <a:pt x="83" y="69"/>
                    <a:pt x="83" y="69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48" y="55"/>
                    <a:pt x="38" y="63"/>
                    <a:pt x="26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39" y="6"/>
                    <a:pt x="49" y="14"/>
                    <a:pt x="53" y="23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155" y="63"/>
                    <a:pt x="155" y="63"/>
                    <a:pt x="155" y="63"/>
                  </a:cubicBezTo>
                  <a:cubicBezTo>
                    <a:pt x="115" y="63"/>
                    <a:pt x="115" y="63"/>
                    <a:pt x="115" y="63"/>
                  </a:cubicBezTo>
                  <a:lnTo>
                    <a:pt x="115" y="43"/>
                  </a:lnTo>
                  <a:close/>
                  <a:moveTo>
                    <a:pt x="36" y="34"/>
                  </a:moveTo>
                  <a:cubicBezTo>
                    <a:pt x="36" y="26"/>
                    <a:pt x="31" y="22"/>
                    <a:pt x="24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30" y="46"/>
                    <a:pt x="36" y="43"/>
                    <a:pt x="36" y="34"/>
                  </a:cubicBezTo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sp>
        <p:nvSpPr>
          <p:cNvPr id="83" name="iṧ1ïḍè">
            <a:extLst>
              <a:ext uri="{FF2B5EF4-FFF2-40B4-BE49-F238E27FC236}">
                <a16:creationId xmlns:a16="http://schemas.microsoft.com/office/drawing/2014/main" id="{3F174307-A6FD-4CE6-B14A-9E4BD3EFF708}"/>
              </a:ext>
            </a:extLst>
          </p:cNvPr>
          <p:cNvSpPr/>
          <p:nvPr/>
        </p:nvSpPr>
        <p:spPr bwMode="auto">
          <a:xfrm>
            <a:off x="4606345" y="2660138"/>
            <a:ext cx="665350" cy="473290"/>
          </a:xfrm>
          <a:custGeom>
            <a:avLst/>
            <a:gdLst>
              <a:gd name="T0" fmla="*/ 1041 w 1216"/>
              <a:gd name="T1" fmla="*/ 248 h 865"/>
              <a:gd name="T2" fmla="*/ 1052 w 1216"/>
              <a:gd name="T3" fmla="*/ 266 h 865"/>
              <a:gd name="T4" fmla="*/ 1041 w 1216"/>
              <a:gd name="T5" fmla="*/ 284 h 865"/>
              <a:gd name="T6" fmla="*/ 1020 w 1216"/>
              <a:gd name="T7" fmla="*/ 284 h 865"/>
              <a:gd name="T8" fmla="*/ 1010 w 1216"/>
              <a:gd name="T9" fmla="*/ 266 h 865"/>
              <a:gd name="T10" fmla="*/ 1020 w 1216"/>
              <a:gd name="T11" fmla="*/ 248 h 865"/>
              <a:gd name="T12" fmla="*/ 1031 w 1216"/>
              <a:gd name="T13" fmla="*/ 249 h 865"/>
              <a:gd name="T14" fmla="*/ 1016 w 1216"/>
              <a:gd name="T15" fmla="*/ 258 h 865"/>
              <a:gd name="T16" fmla="*/ 1016 w 1216"/>
              <a:gd name="T17" fmla="*/ 275 h 865"/>
              <a:gd name="T18" fmla="*/ 1031 w 1216"/>
              <a:gd name="T19" fmla="*/ 283 h 865"/>
              <a:gd name="T20" fmla="*/ 1046 w 1216"/>
              <a:gd name="T21" fmla="*/ 275 h 865"/>
              <a:gd name="T22" fmla="*/ 1046 w 1216"/>
              <a:gd name="T23" fmla="*/ 258 h 865"/>
              <a:gd name="T24" fmla="*/ 1031 w 1216"/>
              <a:gd name="T25" fmla="*/ 249 h 865"/>
              <a:gd name="T26" fmla="*/ 1022 w 1216"/>
              <a:gd name="T27" fmla="*/ 255 h 865"/>
              <a:gd name="T28" fmla="*/ 1035 w 1216"/>
              <a:gd name="T29" fmla="*/ 256 h 865"/>
              <a:gd name="T30" fmla="*/ 1039 w 1216"/>
              <a:gd name="T31" fmla="*/ 261 h 865"/>
              <a:gd name="T32" fmla="*/ 1032 w 1216"/>
              <a:gd name="T33" fmla="*/ 268 h 865"/>
              <a:gd name="T34" fmla="*/ 1038 w 1216"/>
              <a:gd name="T35" fmla="*/ 273 h 865"/>
              <a:gd name="T36" fmla="*/ 1036 w 1216"/>
              <a:gd name="T37" fmla="*/ 277 h 865"/>
              <a:gd name="T38" fmla="*/ 1030 w 1216"/>
              <a:gd name="T39" fmla="*/ 269 h 865"/>
              <a:gd name="T40" fmla="*/ 1025 w 1216"/>
              <a:gd name="T41" fmla="*/ 268 h 865"/>
              <a:gd name="T42" fmla="*/ 1022 w 1216"/>
              <a:gd name="T43" fmla="*/ 277 h 865"/>
              <a:gd name="T44" fmla="*/ 1030 w 1216"/>
              <a:gd name="T45" fmla="*/ 265 h 865"/>
              <a:gd name="T46" fmla="*/ 1035 w 1216"/>
              <a:gd name="T47" fmla="*/ 262 h 865"/>
              <a:gd name="T48" fmla="*/ 1033 w 1216"/>
              <a:gd name="T49" fmla="*/ 259 h 865"/>
              <a:gd name="T50" fmla="*/ 1025 w 1216"/>
              <a:gd name="T51" fmla="*/ 258 h 865"/>
              <a:gd name="T52" fmla="*/ 416 w 1216"/>
              <a:gd name="T53" fmla="*/ 394 h 865"/>
              <a:gd name="T54" fmla="*/ 441 w 1216"/>
              <a:gd name="T55" fmla="*/ 584 h 865"/>
              <a:gd name="T56" fmla="*/ 502 w 1216"/>
              <a:gd name="T57" fmla="*/ 417 h 865"/>
              <a:gd name="T58" fmla="*/ 307 w 1216"/>
              <a:gd name="T59" fmla="*/ 346 h 865"/>
              <a:gd name="T60" fmla="*/ 367 w 1216"/>
              <a:gd name="T61" fmla="*/ 584 h 865"/>
              <a:gd name="T62" fmla="*/ 776 w 1216"/>
              <a:gd name="T63" fmla="*/ 391 h 865"/>
              <a:gd name="T64" fmla="*/ 727 w 1216"/>
              <a:gd name="T65" fmla="*/ 442 h 865"/>
              <a:gd name="T66" fmla="*/ 776 w 1216"/>
              <a:gd name="T67" fmla="*/ 391 h 865"/>
              <a:gd name="T68" fmla="*/ 780 w 1216"/>
              <a:gd name="T69" fmla="*/ 537 h 865"/>
              <a:gd name="T70" fmla="*/ 873 w 1216"/>
              <a:gd name="T71" fmla="*/ 550 h 865"/>
              <a:gd name="T72" fmla="*/ 667 w 1216"/>
              <a:gd name="T73" fmla="*/ 464 h 865"/>
              <a:gd name="T74" fmla="*/ 879 w 1216"/>
              <a:gd name="T75" fmla="*/ 462 h 865"/>
              <a:gd name="T76" fmla="*/ 727 w 1216"/>
              <a:gd name="T77" fmla="*/ 483 h 865"/>
              <a:gd name="T78" fmla="*/ 546 w 1216"/>
              <a:gd name="T79" fmla="*/ 516 h 865"/>
              <a:gd name="T80" fmla="*/ 606 w 1216"/>
              <a:gd name="T81" fmla="*/ 280 h 865"/>
              <a:gd name="T82" fmla="*/ 652 w 1216"/>
              <a:gd name="T83" fmla="*/ 346 h 865"/>
              <a:gd name="T84" fmla="*/ 606 w 1216"/>
              <a:gd name="T85" fmla="*/ 394 h 865"/>
              <a:gd name="T86" fmla="*/ 627 w 1216"/>
              <a:gd name="T87" fmla="*/ 533 h 865"/>
              <a:gd name="T88" fmla="*/ 652 w 1216"/>
              <a:gd name="T89" fmla="*/ 584 h 865"/>
              <a:gd name="T90" fmla="*/ 192 w 1216"/>
              <a:gd name="T91" fmla="*/ 255 h 865"/>
              <a:gd name="T92" fmla="*/ 253 w 1216"/>
              <a:gd name="T93" fmla="*/ 312 h 865"/>
              <a:gd name="T94" fmla="*/ 192 w 1216"/>
              <a:gd name="T95" fmla="*/ 255 h 865"/>
              <a:gd name="T96" fmla="*/ 192 w 1216"/>
              <a:gd name="T97" fmla="*/ 346 h 865"/>
              <a:gd name="T98" fmla="*/ 253 w 1216"/>
              <a:gd name="T99" fmla="*/ 587 h 865"/>
              <a:gd name="T100" fmla="*/ 915 w 1216"/>
              <a:gd name="T101" fmla="*/ 246 h 865"/>
              <a:gd name="T102" fmla="*/ 976 w 1216"/>
              <a:gd name="T103" fmla="*/ 581 h 865"/>
              <a:gd name="T104" fmla="*/ 277 w 1216"/>
              <a:gd name="T105" fmla="*/ 204 h 865"/>
              <a:gd name="T106" fmla="*/ 1130 w 1216"/>
              <a:gd name="T107" fmla="*/ 303 h 865"/>
              <a:gd name="T108" fmla="*/ 1016 w 1216"/>
              <a:gd name="T109" fmla="*/ 583 h 865"/>
              <a:gd name="T110" fmla="*/ 578 w 1216"/>
              <a:gd name="T111" fmla="*/ 755 h 865"/>
              <a:gd name="T112" fmla="*/ 150 w 1216"/>
              <a:gd name="T113" fmla="*/ 319 h 865"/>
              <a:gd name="T114" fmla="*/ 30 w 1216"/>
              <a:gd name="T115" fmla="*/ 608 h 865"/>
              <a:gd name="T116" fmla="*/ 994 w 1216"/>
              <a:gd name="T117" fmla="*/ 719 h 865"/>
              <a:gd name="T118" fmla="*/ 578 w 1216"/>
              <a:gd name="T119" fmla="*/ 755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16" h="865">
                <a:moveTo>
                  <a:pt x="1031" y="246"/>
                </a:moveTo>
                <a:cubicBezTo>
                  <a:pt x="1035" y="246"/>
                  <a:pt x="1038" y="246"/>
                  <a:pt x="1041" y="248"/>
                </a:cubicBezTo>
                <a:cubicBezTo>
                  <a:pt x="1044" y="250"/>
                  <a:pt x="1047" y="253"/>
                  <a:pt x="1049" y="256"/>
                </a:cubicBezTo>
                <a:cubicBezTo>
                  <a:pt x="1051" y="259"/>
                  <a:pt x="1052" y="263"/>
                  <a:pt x="1052" y="266"/>
                </a:cubicBezTo>
                <a:cubicBezTo>
                  <a:pt x="1052" y="270"/>
                  <a:pt x="1051" y="273"/>
                  <a:pt x="1049" y="276"/>
                </a:cubicBezTo>
                <a:cubicBezTo>
                  <a:pt x="1047" y="280"/>
                  <a:pt x="1045" y="282"/>
                  <a:pt x="1041" y="284"/>
                </a:cubicBezTo>
                <a:cubicBezTo>
                  <a:pt x="1038" y="286"/>
                  <a:pt x="1035" y="287"/>
                  <a:pt x="1031" y="287"/>
                </a:cubicBezTo>
                <a:cubicBezTo>
                  <a:pt x="1027" y="287"/>
                  <a:pt x="1024" y="286"/>
                  <a:pt x="1020" y="284"/>
                </a:cubicBezTo>
                <a:cubicBezTo>
                  <a:pt x="1017" y="282"/>
                  <a:pt x="1015" y="280"/>
                  <a:pt x="1013" y="276"/>
                </a:cubicBezTo>
                <a:cubicBezTo>
                  <a:pt x="1011" y="273"/>
                  <a:pt x="1010" y="270"/>
                  <a:pt x="1010" y="266"/>
                </a:cubicBezTo>
                <a:cubicBezTo>
                  <a:pt x="1010" y="263"/>
                  <a:pt x="1011" y="259"/>
                  <a:pt x="1013" y="256"/>
                </a:cubicBezTo>
                <a:cubicBezTo>
                  <a:pt x="1015" y="253"/>
                  <a:pt x="1017" y="250"/>
                  <a:pt x="1020" y="248"/>
                </a:cubicBezTo>
                <a:cubicBezTo>
                  <a:pt x="1024" y="246"/>
                  <a:pt x="1027" y="246"/>
                  <a:pt x="1031" y="246"/>
                </a:cubicBezTo>
                <a:close/>
                <a:moveTo>
                  <a:pt x="1031" y="249"/>
                </a:moveTo>
                <a:cubicBezTo>
                  <a:pt x="1028" y="249"/>
                  <a:pt x="1025" y="250"/>
                  <a:pt x="1022" y="251"/>
                </a:cubicBezTo>
                <a:cubicBezTo>
                  <a:pt x="1019" y="253"/>
                  <a:pt x="1017" y="255"/>
                  <a:pt x="1016" y="258"/>
                </a:cubicBezTo>
                <a:cubicBezTo>
                  <a:pt x="1014" y="260"/>
                  <a:pt x="1013" y="263"/>
                  <a:pt x="1013" y="266"/>
                </a:cubicBezTo>
                <a:cubicBezTo>
                  <a:pt x="1013" y="269"/>
                  <a:pt x="1014" y="272"/>
                  <a:pt x="1016" y="275"/>
                </a:cubicBezTo>
                <a:cubicBezTo>
                  <a:pt x="1017" y="277"/>
                  <a:pt x="1019" y="279"/>
                  <a:pt x="1022" y="281"/>
                </a:cubicBezTo>
                <a:cubicBezTo>
                  <a:pt x="1025" y="282"/>
                  <a:pt x="1028" y="283"/>
                  <a:pt x="1031" y="283"/>
                </a:cubicBezTo>
                <a:cubicBezTo>
                  <a:pt x="1034" y="283"/>
                  <a:pt x="1037" y="282"/>
                  <a:pt x="1040" y="281"/>
                </a:cubicBezTo>
                <a:cubicBezTo>
                  <a:pt x="1042" y="279"/>
                  <a:pt x="1044" y="277"/>
                  <a:pt x="1046" y="275"/>
                </a:cubicBezTo>
                <a:cubicBezTo>
                  <a:pt x="1048" y="272"/>
                  <a:pt x="1048" y="269"/>
                  <a:pt x="1048" y="266"/>
                </a:cubicBezTo>
                <a:cubicBezTo>
                  <a:pt x="1048" y="263"/>
                  <a:pt x="1048" y="260"/>
                  <a:pt x="1046" y="258"/>
                </a:cubicBezTo>
                <a:cubicBezTo>
                  <a:pt x="1044" y="255"/>
                  <a:pt x="1042" y="253"/>
                  <a:pt x="1040" y="251"/>
                </a:cubicBezTo>
                <a:cubicBezTo>
                  <a:pt x="1037" y="250"/>
                  <a:pt x="1034" y="249"/>
                  <a:pt x="1031" y="249"/>
                </a:cubicBezTo>
                <a:close/>
                <a:moveTo>
                  <a:pt x="1022" y="277"/>
                </a:moveTo>
                <a:cubicBezTo>
                  <a:pt x="1022" y="255"/>
                  <a:pt x="1022" y="255"/>
                  <a:pt x="1022" y="255"/>
                </a:cubicBezTo>
                <a:cubicBezTo>
                  <a:pt x="1029" y="255"/>
                  <a:pt x="1029" y="255"/>
                  <a:pt x="1029" y="255"/>
                </a:cubicBezTo>
                <a:cubicBezTo>
                  <a:pt x="1032" y="255"/>
                  <a:pt x="1034" y="256"/>
                  <a:pt x="1035" y="256"/>
                </a:cubicBezTo>
                <a:cubicBezTo>
                  <a:pt x="1037" y="256"/>
                  <a:pt x="1037" y="257"/>
                  <a:pt x="1038" y="258"/>
                </a:cubicBezTo>
                <a:cubicBezTo>
                  <a:pt x="1039" y="259"/>
                  <a:pt x="1039" y="260"/>
                  <a:pt x="1039" y="261"/>
                </a:cubicBezTo>
                <a:cubicBezTo>
                  <a:pt x="1039" y="263"/>
                  <a:pt x="1039" y="264"/>
                  <a:pt x="1037" y="266"/>
                </a:cubicBezTo>
                <a:cubicBezTo>
                  <a:pt x="1036" y="267"/>
                  <a:pt x="1035" y="267"/>
                  <a:pt x="1032" y="268"/>
                </a:cubicBezTo>
                <a:cubicBezTo>
                  <a:pt x="1033" y="268"/>
                  <a:pt x="1034" y="268"/>
                  <a:pt x="1035" y="269"/>
                </a:cubicBezTo>
                <a:cubicBezTo>
                  <a:pt x="1036" y="270"/>
                  <a:pt x="1037" y="271"/>
                  <a:pt x="1038" y="273"/>
                </a:cubicBezTo>
                <a:cubicBezTo>
                  <a:pt x="1041" y="277"/>
                  <a:pt x="1041" y="277"/>
                  <a:pt x="1041" y="277"/>
                </a:cubicBezTo>
                <a:cubicBezTo>
                  <a:pt x="1036" y="277"/>
                  <a:pt x="1036" y="277"/>
                  <a:pt x="1036" y="277"/>
                </a:cubicBezTo>
                <a:cubicBezTo>
                  <a:pt x="1034" y="274"/>
                  <a:pt x="1034" y="274"/>
                  <a:pt x="1034" y="274"/>
                </a:cubicBezTo>
                <a:cubicBezTo>
                  <a:pt x="1033" y="271"/>
                  <a:pt x="1031" y="269"/>
                  <a:pt x="1030" y="269"/>
                </a:cubicBezTo>
                <a:cubicBezTo>
                  <a:pt x="1029" y="268"/>
                  <a:pt x="1029" y="268"/>
                  <a:pt x="1027" y="268"/>
                </a:cubicBezTo>
                <a:cubicBezTo>
                  <a:pt x="1025" y="268"/>
                  <a:pt x="1025" y="268"/>
                  <a:pt x="1025" y="268"/>
                </a:cubicBezTo>
                <a:cubicBezTo>
                  <a:pt x="1025" y="277"/>
                  <a:pt x="1025" y="277"/>
                  <a:pt x="1025" y="277"/>
                </a:cubicBezTo>
                <a:lnTo>
                  <a:pt x="1022" y="277"/>
                </a:lnTo>
                <a:close/>
                <a:moveTo>
                  <a:pt x="1025" y="265"/>
                </a:moveTo>
                <a:cubicBezTo>
                  <a:pt x="1030" y="265"/>
                  <a:pt x="1030" y="265"/>
                  <a:pt x="1030" y="265"/>
                </a:cubicBezTo>
                <a:cubicBezTo>
                  <a:pt x="1032" y="265"/>
                  <a:pt x="1033" y="265"/>
                  <a:pt x="1034" y="264"/>
                </a:cubicBezTo>
                <a:cubicBezTo>
                  <a:pt x="1035" y="263"/>
                  <a:pt x="1035" y="263"/>
                  <a:pt x="1035" y="262"/>
                </a:cubicBezTo>
                <a:cubicBezTo>
                  <a:pt x="1035" y="261"/>
                  <a:pt x="1035" y="260"/>
                  <a:pt x="1035" y="260"/>
                </a:cubicBezTo>
                <a:cubicBezTo>
                  <a:pt x="1035" y="259"/>
                  <a:pt x="1034" y="259"/>
                  <a:pt x="1033" y="259"/>
                </a:cubicBezTo>
                <a:cubicBezTo>
                  <a:pt x="1032" y="258"/>
                  <a:pt x="1031" y="258"/>
                  <a:pt x="1029" y="258"/>
                </a:cubicBezTo>
                <a:cubicBezTo>
                  <a:pt x="1025" y="258"/>
                  <a:pt x="1025" y="258"/>
                  <a:pt x="1025" y="258"/>
                </a:cubicBezTo>
                <a:cubicBezTo>
                  <a:pt x="1025" y="265"/>
                  <a:pt x="1025" y="265"/>
                  <a:pt x="1025" y="265"/>
                </a:cubicBezTo>
                <a:close/>
                <a:moveTo>
                  <a:pt x="416" y="394"/>
                </a:moveTo>
                <a:cubicBezTo>
                  <a:pt x="434" y="394"/>
                  <a:pt x="441" y="403"/>
                  <a:pt x="441" y="417"/>
                </a:cubicBezTo>
                <a:cubicBezTo>
                  <a:pt x="441" y="584"/>
                  <a:pt x="441" y="584"/>
                  <a:pt x="441" y="584"/>
                </a:cubicBezTo>
                <a:cubicBezTo>
                  <a:pt x="502" y="584"/>
                  <a:pt x="502" y="584"/>
                  <a:pt x="502" y="584"/>
                </a:cubicBezTo>
                <a:cubicBezTo>
                  <a:pt x="502" y="417"/>
                  <a:pt x="502" y="417"/>
                  <a:pt x="502" y="417"/>
                </a:cubicBezTo>
                <a:cubicBezTo>
                  <a:pt x="502" y="383"/>
                  <a:pt x="484" y="346"/>
                  <a:pt x="431" y="346"/>
                </a:cubicBezTo>
                <a:cubicBezTo>
                  <a:pt x="307" y="346"/>
                  <a:pt x="307" y="346"/>
                  <a:pt x="307" y="346"/>
                </a:cubicBezTo>
                <a:cubicBezTo>
                  <a:pt x="307" y="584"/>
                  <a:pt x="307" y="584"/>
                  <a:pt x="307" y="584"/>
                </a:cubicBezTo>
                <a:cubicBezTo>
                  <a:pt x="367" y="584"/>
                  <a:pt x="367" y="584"/>
                  <a:pt x="367" y="584"/>
                </a:cubicBezTo>
                <a:cubicBezTo>
                  <a:pt x="367" y="394"/>
                  <a:pt x="367" y="394"/>
                  <a:pt x="367" y="394"/>
                </a:cubicBezTo>
                <a:moveTo>
                  <a:pt x="776" y="391"/>
                </a:moveTo>
                <a:cubicBezTo>
                  <a:pt x="755" y="391"/>
                  <a:pt x="740" y="402"/>
                  <a:pt x="733" y="416"/>
                </a:cubicBezTo>
                <a:cubicBezTo>
                  <a:pt x="729" y="425"/>
                  <a:pt x="728" y="432"/>
                  <a:pt x="727" y="442"/>
                </a:cubicBezTo>
                <a:cubicBezTo>
                  <a:pt x="820" y="442"/>
                  <a:pt x="820" y="442"/>
                  <a:pt x="820" y="442"/>
                </a:cubicBezTo>
                <a:cubicBezTo>
                  <a:pt x="818" y="416"/>
                  <a:pt x="806" y="391"/>
                  <a:pt x="776" y="391"/>
                </a:cubicBezTo>
                <a:moveTo>
                  <a:pt x="727" y="483"/>
                </a:moveTo>
                <a:cubicBezTo>
                  <a:pt x="727" y="514"/>
                  <a:pt x="746" y="537"/>
                  <a:pt x="780" y="537"/>
                </a:cubicBezTo>
                <a:cubicBezTo>
                  <a:pt x="807" y="537"/>
                  <a:pt x="820" y="529"/>
                  <a:pt x="836" y="514"/>
                </a:cubicBezTo>
                <a:cubicBezTo>
                  <a:pt x="873" y="550"/>
                  <a:pt x="873" y="550"/>
                  <a:pt x="873" y="550"/>
                </a:cubicBezTo>
                <a:cubicBezTo>
                  <a:pt x="849" y="573"/>
                  <a:pt x="824" y="588"/>
                  <a:pt x="780" y="588"/>
                </a:cubicBezTo>
                <a:cubicBezTo>
                  <a:pt x="722" y="588"/>
                  <a:pt x="667" y="557"/>
                  <a:pt x="667" y="464"/>
                </a:cubicBezTo>
                <a:cubicBezTo>
                  <a:pt x="667" y="386"/>
                  <a:pt x="715" y="341"/>
                  <a:pt x="779" y="341"/>
                </a:cubicBezTo>
                <a:cubicBezTo>
                  <a:pt x="842" y="341"/>
                  <a:pt x="879" y="393"/>
                  <a:pt x="879" y="462"/>
                </a:cubicBezTo>
                <a:cubicBezTo>
                  <a:pt x="879" y="483"/>
                  <a:pt x="879" y="483"/>
                  <a:pt x="879" y="483"/>
                </a:cubicBezTo>
                <a:cubicBezTo>
                  <a:pt x="727" y="483"/>
                  <a:pt x="727" y="483"/>
                  <a:pt x="727" y="483"/>
                </a:cubicBezTo>
                <a:moveTo>
                  <a:pt x="616" y="584"/>
                </a:moveTo>
                <a:cubicBezTo>
                  <a:pt x="567" y="584"/>
                  <a:pt x="546" y="549"/>
                  <a:pt x="546" y="516"/>
                </a:cubicBezTo>
                <a:cubicBezTo>
                  <a:pt x="546" y="280"/>
                  <a:pt x="546" y="280"/>
                  <a:pt x="546" y="280"/>
                </a:cubicBezTo>
                <a:cubicBezTo>
                  <a:pt x="606" y="280"/>
                  <a:pt x="606" y="280"/>
                  <a:pt x="606" y="280"/>
                </a:cubicBezTo>
                <a:cubicBezTo>
                  <a:pt x="606" y="346"/>
                  <a:pt x="606" y="346"/>
                  <a:pt x="606" y="346"/>
                </a:cubicBezTo>
                <a:cubicBezTo>
                  <a:pt x="652" y="346"/>
                  <a:pt x="652" y="346"/>
                  <a:pt x="652" y="346"/>
                </a:cubicBezTo>
                <a:cubicBezTo>
                  <a:pt x="652" y="394"/>
                  <a:pt x="652" y="394"/>
                  <a:pt x="652" y="394"/>
                </a:cubicBezTo>
                <a:cubicBezTo>
                  <a:pt x="606" y="394"/>
                  <a:pt x="606" y="394"/>
                  <a:pt x="606" y="394"/>
                </a:cubicBezTo>
                <a:cubicBezTo>
                  <a:pt x="606" y="512"/>
                  <a:pt x="606" y="512"/>
                  <a:pt x="606" y="512"/>
                </a:cubicBezTo>
                <a:cubicBezTo>
                  <a:pt x="606" y="526"/>
                  <a:pt x="613" y="533"/>
                  <a:pt x="627" y="533"/>
                </a:cubicBezTo>
                <a:cubicBezTo>
                  <a:pt x="652" y="533"/>
                  <a:pt x="652" y="533"/>
                  <a:pt x="652" y="533"/>
                </a:cubicBezTo>
                <a:cubicBezTo>
                  <a:pt x="652" y="584"/>
                  <a:pt x="652" y="584"/>
                  <a:pt x="652" y="584"/>
                </a:cubicBezTo>
                <a:cubicBezTo>
                  <a:pt x="616" y="584"/>
                  <a:pt x="616" y="584"/>
                  <a:pt x="616" y="584"/>
                </a:cubicBezTo>
                <a:moveTo>
                  <a:pt x="192" y="255"/>
                </a:moveTo>
                <a:cubicBezTo>
                  <a:pt x="253" y="255"/>
                  <a:pt x="253" y="255"/>
                  <a:pt x="253" y="255"/>
                </a:cubicBezTo>
                <a:cubicBezTo>
                  <a:pt x="253" y="312"/>
                  <a:pt x="253" y="312"/>
                  <a:pt x="253" y="312"/>
                </a:cubicBezTo>
                <a:cubicBezTo>
                  <a:pt x="192" y="312"/>
                  <a:pt x="192" y="312"/>
                  <a:pt x="192" y="312"/>
                </a:cubicBezTo>
                <a:lnTo>
                  <a:pt x="192" y="255"/>
                </a:lnTo>
                <a:close/>
                <a:moveTo>
                  <a:pt x="253" y="346"/>
                </a:moveTo>
                <a:cubicBezTo>
                  <a:pt x="192" y="346"/>
                  <a:pt x="192" y="346"/>
                  <a:pt x="192" y="346"/>
                </a:cubicBezTo>
                <a:cubicBezTo>
                  <a:pt x="192" y="523"/>
                  <a:pt x="192" y="523"/>
                  <a:pt x="192" y="523"/>
                </a:cubicBezTo>
                <a:cubicBezTo>
                  <a:pt x="192" y="555"/>
                  <a:pt x="208" y="582"/>
                  <a:pt x="253" y="587"/>
                </a:cubicBezTo>
                <a:moveTo>
                  <a:pt x="976" y="246"/>
                </a:moveTo>
                <a:cubicBezTo>
                  <a:pt x="915" y="246"/>
                  <a:pt x="915" y="246"/>
                  <a:pt x="915" y="246"/>
                </a:cubicBezTo>
                <a:cubicBezTo>
                  <a:pt x="915" y="518"/>
                  <a:pt x="915" y="518"/>
                  <a:pt x="915" y="518"/>
                </a:cubicBezTo>
                <a:cubicBezTo>
                  <a:pt x="915" y="549"/>
                  <a:pt x="930" y="577"/>
                  <a:pt x="976" y="581"/>
                </a:cubicBezTo>
                <a:moveTo>
                  <a:pt x="1188" y="285"/>
                </a:moveTo>
                <a:cubicBezTo>
                  <a:pt x="1132" y="17"/>
                  <a:pt x="612" y="0"/>
                  <a:pt x="277" y="204"/>
                </a:cubicBezTo>
                <a:cubicBezTo>
                  <a:pt x="277" y="227"/>
                  <a:pt x="277" y="227"/>
                  <a:pt x="277" y="227"/>
                </a:cubicBezTo>
                <a:cubicBezTo>
                  <a:pt x="612" y="54"/>
                  <a:pt x="1087" y="55"/>
                  <a:pt x="1130" y="303"/>
                </a:cubicBezTo>
                <a:cubicBezTo>
                  <a:pt x="1145" y="385"/>
                  <a:pt x="1099" y="470"/>
                  <a:pt x="1016" y="519"/>
                </a:cubicBezTo>
                <a:cubicBezTo>
                  <a:pt x="1016" y="583"/>
                  <a:pt x="1016" y="583"/>
                  <a:pt x="1016" y="583"/>
                </a:cubicBezTo>
                <a:cubicBezTo>
                  <a:pt x="1116" y="547"/>
                  <a:pt x="1216" y="429"/>
                  <a:pt x="1188" y="285"/>
                </a:cubicBezTo>
                <a:moveTo>
                  <a:pt x="578" y="755"/>
                </a:moveTo>
                <a:cubicBezTo>
                  <a:pt x="346" y="777"/>
                  <a:pt x="105" y="743"/>
                  <a:pt x="72" y="562"/>
                </a:cubicBezTo>
                <a:cubicBezTo>
                  <a:pt x="55" y="473"/>
                  <a:pt x="96" y="378"/>
                  <a:pt x="150" y="319"/>
                </a:cubicBezTo>
                <a:cubicBezTo>
                  <a:pt x="150" y="287"/>
                  <a:pt x="150" y="287"/>
                  <a:pt x="150" y="287"/>
                </a:cubicBezTo>
                <a:cubicBezTo>
                  <a:pt x="53" y="373"/>
                  <a:pt x="0" y="481"/>
                  <a:pt x="30" y="608"/>
                </a:cubicBezTo>
                <a:cubicBezTo>
                  <a:pt x="69" y="772"/>
                  <a:pt x="276" y="865"/>
                  <a:pt x="592" y="834"/>
                </a:cubicBezTo>
                <a:cubicBezTo>
                  <a:pt x="717" y="822"/>
                  <a:pt x="880" y="781"/>
                  <a:pt x="994" y="719"/>
                </a:cubicBezTo>
                <a:cubicBezTo>
                  <a:pt x="994" y="630"/>
                  <a:pt x="994" y="630"/>
                  <a:pt x="994" y="630"/>
                </a:cubicBezTo>
                <a:cubicBezTo>
                  <a:pt x="891" y="691"/>
                  <a:pt x="720" y="743"/>
                  <a:pt x="578" y="755"/>
                </a:cubicBezTo>
                <a:close/>
              </a:path>
            </a:pathLst>
          </a:custGeom>
          <a:solidFill>
            <a:srgbClr val="F9DEC8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84" name="76292eb4-5df5-46c0-ade8-fedd1a5466f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7F36FAA-0A4D-4671-9F5F-2CD83D523D4B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870040" y="2662606"/>
            <a:ext cx="765881" cy="425347"/>
            <a:chOff x="4353167" y="2444098"/>
            <a:chExt cx="3485668" cy="1935836"/>
          </a:xfrm>
          <a:solidFill>
            <a:srgbClr val="F9DEC8"/>
          </a:solidFill>
        </p:grpSpPr>
        <p:grpSp>
          <p:nvGrpSpPr>
            <p:cNvPr id="85" name="ïSḷiḓe">
              <a:extLst>
                <a:ext uri="{FF2B5EF4-FFF2-40B4-BE49-F238E27FC236}">
                  <a16:creationId xmlns:a16="http://schemas.microsoft.com/office/drawing/2014/main" id="{215057DA-8DC5-4A0F-9251-5445CFE486A3}"/>
                </a:ext>
              </a:extLst>
            </p:cNvPr>
            <p:cNvGrpSpPr/>
            <p:nvPr/>
          </p:nvGrpSpPr>
          <p:grpSpPr>
            <a:xfrm>
              <a:off x="4353167" y="3564388"/>
              <a:ext cx="1720486" cy="808581"/>
              <a:chOff x="1352550" y="3821113"/>
              <a:chExt cx="4705351" cy="2211387"/>
            </a:xfrm>
            <a:grpFill/>
          </p:grpSpPr>
          <p:grpSp>
            <p:nvGrpSpPr>
              <p:cNvPr id="99" name="ïṥľîḓè">
                <a:extLst>
                  <a:ext uri="{FF2B5EF4-FFF2-40B4-BE49-F238E27FC236}">
                    <a16:creationId xmlns:a16="http://schemas.microsoft.com/office/drawing/2014/main" id="{DDD4E57C-D8A7-4561-AEF3-787337557205}"/>
                  </a:ext>
                </a:extLst>
              </p:cNvPr>
              <p:cNvGrpSpPr/>
              <p:nvPr/>
            </p:nvGrpSpPr>
            <p:grpSpPr>
              <a:xfrm>
                <a:off x="1352550" y="3821113"/>
                <a:ext cx="3535363" cy="1069975"/>
                <a:chOff x="1352550" y="3821113"/>
                <a:chExt cx="3535363" cy="1069975"/>
              </a:xfrm>
              <a:grpFill/>
            </p:grpSpPr>
            <p:sp>
              <p:nvSpPr>
                <p:cNvPr id="108" name="ísļîdé">
                  <a:extLst>
                    <a:ext uri="{FF2B5EF4-FFF2-40B4-BE49-F238E27FC236}">
                      <a16:creationId xmlns:a16="http://schemas.microsoft.com/office/drawing/2014/main" id="{36364DAA-9261-424C-BF4B-B6DCD20E727A}"/>
                    </a:ext>
                  </a:extLst>
                </p:cNvPr>
                <p:cNvSpPr/>
                <p:nvPr/>
              </p:nvSpPr>
              <p:spPr bwMode="auto">
                <a:xfrm>
                  <a:off x="4119563" y="4127500"/>
                  <a:ext cx="768350" cy="757238"/>
                </a:xfrm>
                <a:custGeom>
                  <a:avLst/>
                  <a:gdLst>
                    <a:gd name="T0" fmla="*/ 233 w 233"/>
                    <a:gd name="T1" fmla="*/ 6 h 230"/>
                    <a:gd name="T2" fmla="*/ 180 w 233"/>
                    <a:gd name="T3" fmla="*/ 6 h 230"/>
                    <a:gd name="T4" fmla="*/ 180 w 233"/>
                    <a:gd name="T5" fmla="*/ 31 h 230"/>
                    <a:gd name="T6" fmla="*/ 165 w 233"/>
                    <a:gd name="T7" fmla="*/ 65 h 230"/>
                    <a:gd name="T8" fmla="*/ 182 w 233"/>
                    <a:gd name="T9" fmla="*/ 115 h 230"/>
                    <a:gd name="T10" fmla="*/ 165 w 233"/>
                    <a:gd name="T11" fmla="*/ 166 h 230"/>
                    <a:gd name="T12" fmla="*/ 117 w 233"/>
                    <a:gd name="T13" fmla="*/ 184 h 230"/>
                    <a:gd name="T14" fmla="*/ 71 w 233"/>
                    <a:gd name="T15" fmla="*/ 165 h 230"/>
                    <a:gd name="T16" fmla="*/ 54 w 233"/>
                    <a:gd name="T17" fmla="*/ 114 h 230"/>
                    <a:gd name="T18" fmla="*/ 72 w 233"/>
                    <a:gd name="T19" fmla="*/ 65 h 230"/>
                    <a:gd name="T20" fmla="*/ 118 w 233"/>
                    <a:gd name="T21" fmla="*/ 46 h 230"/>
                    <a:gd name="T22" fmla="*/ 165 w 233"/>
                    <a:gd name="T23" fmla="*/ 65 h 230"/>
                    <a:gd name="T24" fmla="*/ 180 w 233"/>
                    <a:gd name="T25" fmla="*/ 31 h 230"/>
                    <a:gd name="T26" fmla="*/ 108 w 233"/>
                    <a:gd name="T27" fmla="*/ 0 h 230"/>
                    <a:gd name="T28" fmla="*/ 31 w 233"/>
                    <a:gd name="T29" fmla="*/ 33 h 230"/>
                    <a:gd name="T30" fmla="*/ 0 w 233"/>
                    <a:gd name="T31" fmla="*/ 114 h 230"/>
                    <a:gd name="T32" fmla="*/ 31 w 233"/>
                    <a:gd name="T33" fmla="*/ 197 h 230"/>
                    <a:gd name="T34" fmla="*/ 109 w 233"/>
                    <a:gd name="T35" fmla="*/ 230 h 230"/>
                    <a:gd name="T36" fmla="*/ 180 w 233"/>
                    <a:gd name="T37" fmla="*/ 200 h 230"/>
                    <a:gd name="T38" fmla="*/ 180 w 233"/>
                    <a:gd name="T39" fmla="*/ 224 h 230"/>
                    <a:gd name="T40" fmla="*/ 233 w 233"/>
                    <a:gd name="T41" fmla="*/ 224 h 230"/>
                    <a:gd name="T42" fmla="*/ 233 w 233"/>
                    <a:gd name="T43" fmla="*/ 6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33" h="230">
                      <a:moveTo>
                        <a:pt x="233" y="6"/>
                      </a:moveTo>
                      <a:cubicBezTo>
                        <a:pt x="180" y="6"/>
                        <a:pt x="180" y="6"/>
                        <a:pt x="180" y="6"/>
                      </a:cubicBezTo>
                      <a:cubicBezTo>
                        <a:pt x="180" y="31"/>
                        <a:pt x="180" y="31"/>
                        <a:pt x="180" y="31"/>
                      </a:cubicBezTo>
                      <a:cubicBezTo>
                        <a:pt x="165" y="65"/>
                        <a:pt x="165" y="65"/>
                        <a:pt x="165" y="65"/>
                      </a:cubicBezTo>
                      <a:cubicBezTo>
                        <a:pt x="176" y="78"/>
                        <a:pt x="182" y="95"/>
                        <a:pt x="182" y="115"/>
                      </a:cubicBezTo>
                      <a:cubicBezTo>
                        <a:pt x="182" y="135"/>
                        <a:pt x="176" y="152"/>
                        <a:pt x="165" y="166"/>
                      </a:cubicBezTo>
                      <a:cubicBezTo>
                        <a:pt x="153" y="178"/>
                        <a:pt x="137" y="184"/>
                        <a:pt x="117" y="184"/>
                      </a:cubicBezTo>
                      <a:cubicBezTo>
                        <a:pt x="99" y="184"/>
                        <a:pt x="84" y="178"/>
                        <a:pt x="71" y="165"/>
                      </a:cubicBezTo>
                      <a:cubicBezTo>
                        <a:pt x="60" y="152"/>
                        <a:pt x="54" y="135"/>
                        <a:pt x="54" y="114"/>
                      </a:cubicBezTo>
                      <a:cubicBezTo>
                        <a:pt x="54" y="95"/>
                        <a:pt x="60" y="78"/>
                        <a:pt x="72" y="65"/>
                      </a:cubicBezTo>
                      <a:cubicBezTo>
                        <a:pt x="84" y="52"/>
                        <a:pt x="100" y="46"/>
                        <a:pt x="118" y="46"/>
                      </a:cubicBezTo>
                      <a:cubicBezTo>
                        <a:pt x="137" y="46"/>
                        <a:pt x="153" y="52"/>
                        <a:pt x="165" y="65"/>
                      </a:cubicBezTo>
                      <a:cubicBezTo>
                        <a:pt x="180" y="31"/>
                        <a:pt x="180" y="31"/>
                        <a:pt x="180" y="31"/>
                      </a:cubicBezTo>
                      <a:cubicBezTo>
                        <a:pt x="159" y="11"/>
                        <a:pt x="135" y="0"/>
                        <a:pt x="108" y="0"/>
                      </a:cubicBezTo>
                      <a:cubicBezTo>
                        <a:pt x="77" y="0"/>
                        <a:pt x="51" y="11"/>
                        <a:pt x="31" y="33"/>
                      </a:cubicBezTo>
                      <a:cubicBezTo>
                        <a:pt x="10" y="55"/>
                        <a:pt x="0" y="82"/>
                        <a:pt x="0" y="114"/>
                      </a:cubicBezTo>
                      <a:cubicBezTo>
                        <a:pt x="0" y="147"/>
                        <a:pt x="10" y="176"/>
                        <a:pt x="31" y="197"/>
                      </a:cubicBezTo>
                      <a:cubicBezTo>
                        <a:pt x="52" y="219"/>
                        <a:pt x="78" y="230"/>
                        <a:pt x="109" y="230"/>
                      </a:cubicBezTo>
                      <a:cubicBezTo>
                        <a:pt x="134" y="230"/>
                        <a:pt x="158" y="220"/>
                        <a:pt x="180" y="200"/>
                      </a:cubicBezTo>
                      <a:cubicBezTo>
                        <a:pt x="180" y="224"/>
                        <a:pt x="180" y="224"/>
                        <a:pt x="180" y="224"/>
                      </a:cubicBezTo>
                      <a:cubicBezTo>
                        <a:pt x="233" y="224"/>
                        <a:pt x="233" y="224"/>
                        <a:pt x="233" y="224"/>
                      </a:cubicBezTo>
                      <a:cubicBezTo>
                        <a:pt x="233" y="6"/>
                        <a:pt x="233" y="6"/>
                        <a:pt x="23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ïşľîḍe">
                  <a:extLst>
                    <a:ext uri="{FF2B5EF4-FFF2-40B4-BE49-F238E27FC236}">
                      <a16:creationId xmlns:a16="http://schemas.microsoft.com/office/drawing/2014/main" id="{5EA3A672-2285-486D-BDA4-AF9354A19FDF}"/>
                    </a:ext>
                  </a:extLst>
                </p:cNvPr>
                <p:cNvSpPr/>
                <p:nvPr/>
              </p:nvSpPr>
              <p:spPr bwMode="auto">
                <a:xfrm>
                  <a:off x="2292350" y="3821113"/>
                  <a:ext cx="642938" cy="1047750"/>
                </a:xfrm>
                <a:custGeom>
                  <a:avLst/>
                  <a:gdLst>
                    <a:gd name="T0" fmla="*/ 195 w 195"/>
                    <a:gd name="T1" fmla="*/ 189 h 318"/>
                    <a:gd name="T2" fmla="*/ 172 w 195"/>
                    <a:gd name="T3" fmla="*/ 117 h 318"/>
                    <a:gd name="T4" fmla="*/ 119 w 195"/>
                    <a:gd name="T5" fmla="*/ 95 h 318"/>
                    <a:gd name="T6" fmla="*/ 71 w 195"/>
                    <a:gd name="T7" fmla="*/ 110 h 318"/>
                    <a:gd name="T8" fmla="*/ 55 w 195"/>
                    <a:gd name="T9" fmla="*/ 124 h 318"/>
                    <a:gd name="T10" fmla="*/ 55 w 195"/>
                    <a:gd name="T11" fmla="*/ 0 h 318"/>
                    <a:gd name="T12" fmla="*/ 0 w 195"/>
                    <a:gd name="T13" fmla="*/ 0 h 318"/>
                    <a:gd name="T14" fmla="*/ 0 w 195"/>
                    <a:gd name="T15" fmla="*/ 318 h 318"/>
                    <a:gd name="T16" fmla="*/ 55 w 195"/>
                    <a:gd name="T17" fmla="*/ 318 h 318"/>
                    <a:gd name="T18" fmla="*/ 55 w 195"/>
                    <a:gd name="T19" fmla="*/ 185 h 318"/>
                    <a:gd name="T20" fmla="*/ 67 w 195"/>
                    <a:gd name="T21" fmla="*/ 148 h 318"/>
                    <a:gd name="T22" fmla="*/ 102 w 195"/>
                    <a:gd name="T23" fmla="*/ 133 h 318"/>
                    <a:gd name="T24" fmla="*/ 144 w 195"/>
                    <a:gd name="T25" fmla="*/ 185 h 318"/>
                    <a:gd name="T26" fmla="*/ 144 w 195"/>
                    <a:gd name="T27" fmla="*/ 318 h 318"/>
                    <a:gd name="T28" fmla="*/ 195 w 195"/>
                    <a:gd name="T29" fmla="*/ 318 h 318"/>
                    <a:gd name="T30" fmla="*/ 195 w 195"/>
                    <a:gd name="T31" fmla="*/ 18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5" h="318">
                      <a:moveTo>
                        <a:pt x="195" y="189"/>
                      </a:moveTo>
                      <a:cubicBezTo>
                        <a:pt x="195" y="158"/>
                        <a:pt x="187" y="133"/>
                        <a:pt x="172" y="117"/>
                      </a:cubicBezTo>
                      <a:cubicBezTo>
                        <a:pt x="158" y="103"/>
                        <a:pt x="140" y="95"/>
                        <a:pt x="119" y="95"/>
                      </a:cubicBezTo>
                      <a:cubicBezTo>
                        <a:pt x="101" y="95"/>
                        <a:pt x="85" y="100"/>
                        <a:pt x="71" y="110"/>
                      </a:cubicBezTo>
                      <a:cubicBezTo>
                        <a:pt x="64" y="115"/>
                        <a:pt x="59" y="120"/>
                        <a:pt x="55" y="124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55" y="318"/>
                        <a:pt x="55" y="318"/>
                        <a:pt x="55" y="318"/>
                      </a:cubicBezTo>
                      <a:cubicBezTo>
                        <a:pt x="55" y="185"/>
                        <a:pt x="55" y="185"/>
                        <a:pt x="55" y="185"/>
                      </a:cubicBezTo>
                      <a:cubicBezTo>
                        <a:pt x="55" y="170"/>
                        <a:pt x="59" y="158"/>
                        <a:pt x="67" y="148"/>
                      </a:cubicBezTo>
                      <a:cubicBezTo>
                        <a:pt x="76" y="138"/>
                        <a:pt x="87" y="133"/>
                        <a:pt x="102" y="133"/>
                      </a:cubicBezTo>
                      <a:cubicBezTo>
                        <a:pt x="131" y="133"/>
                        <a:pt x="144" y="151"/>
                        <a:pt x="144" y="185"/>
                      </a:cubicBezTo>
                      <a:cubicBezTo>
                        <a:pt x="144" y="318"/>
                        <a:pt x="144" y="318"/>
                        <a:pt x="144" y="318"/>
                      </a:cubicBezTo>
                      <a:cubicBezTo>
                        <a:pt x="195" y="318"/>
                        <a:pt x="195" y="318"/>
                        <a:pt x="195" y="318"/>
                      </a:cubicBezTo>
                      <a:cubicBezTo>
                        <a:pt x="195" y="189"/>
                        <a:pt x="195" y="189"/>
                        <a:pt x="195" y="1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ṥ1îḍe">
                  <a:extLst>
                    <a:ext uri="{FF2B5EF4-FFF2-40B4-BE49-F238E27FC236}">
                      <a16:creationId xmlns:a16="http://schemas.microsoft.com/office/drawing/2014/main" id="{95550232-F654-4F44-94A4-E39FDAF0449B}"/>
                    </a:ext>
                  </a:extLst>
                </p:cNvPr>
                <p:cNvSpPr/>
                <p:nvPr/>
              </p:nvSpPr>
              <p:spPr bwMode="auto">
                <a:xfrm>
                  <a:off x="1352550" y="3940175"/>
                  <a:ext cx="873125" cy="950913"/>
                </a:xfrm>
                <a:custGeom>
                  <a:avLst/>
                  <a:gdLst>
                    <a:gd name="T0" fmla="*/ 204 w 265"/>
                    <a:gd name="T1" fmla="*/ 73 h 289"/>
                    <a:gd name="T2" fmla="*/ 218 w 265"/>
                    <a:gd name="T3" fmla="*/ 95 h 289"/>
                    <a:gd name="T4" fmla="*/ 265 w 265"/>
                    <a:gd name="T5" fmla="*/ 61 h 289"/>
                    <a:gd name="T6" fmla="*/ 218 w 265"/>
                    <a:gd name="T7" fmla="*/ 20 h 289"/>
                    <a:gd name="T8" fmla="*/ 144 w 265"/>
                    <a:gd name="T9" fmla="*/ 0 h 289"/>
                    <a:gd name="T10" fmla="*/ 48 w 265"/>
                    <a:gd name="T11" fmla="*/ 37 h 289"/>
                    <a:gd name="T12" fmla="*/ 0 w 265"/>
                    <a:gd name="T13" fmla="*/ 144 h 289"/>
                    <a:gd name="T14" fmla="*/ 42 w 265"/>
                    <a:gd name="T15" fmla="*/ 246 h 289"/>
                    <a:gd name="T16" fmla="*/ 145 w 265"/>
                    <a:gd name="T17" fmla="*/ 289 h 289"/>
                    <a:gd name="T18" fmla="*/ 219 w 265"/>
                    <a:gd name="T19" fmla="*/ 270 h 289"/>
                    <a:gd name="T20" fmla="*/ 265 w 265"/>
                    <a:gd name="T21" fmla="*/ 228 h 289"/>
                    <a:gd name="T22" fmla="*/ 218 w 265"/>
                    <a:gd name="T23" fmla="*/ 193 h 289"/>
                    <a:gd name="T24" fmla="*/ 204 w 265"/>
                    <a:gd name="T25" fmla="*/ 216 h 289"/>
                    <a:gd name="T26" fmla="*/ 143 w 265"/>
                    <a:gd name="T27" fmla="*/ 244 h 289"/>
                    <a:gd name="T28" fmla="*/ 84 w 265"/>
                    <a:gd name="T29" fmla="*/ 216 h 289"/>
                    <a:gd name="T30" fmla="*/ 60 w 265"/>
                    <a:gd name="T31" fmla="*/ 144 h 289"/>
                    <a:gd name="T32" fmla="*/ 84 w 265"/>
                    <a:gd name="T33" fmla="*/ 74 h 289"/>
                    <a:gd name="T34" fmla="*/ 143 w 265"/>
                    <a:gd name="T35" fmla="*/ 46 h 289"/>
                    <a:gd name="T36" fmla="*/ 204 w 265"/>
                    <a:gd name="T37" fmla="*/ 73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5" h="289">
                      <a:moveTo>
                        <a:pt x="204" y="73"/>
                      </a:moveTo>
                      <a:cubicBezTo>
                        <a:pt x="210" y="80"/>
                        <a:pt x="215" y="87"/>
                        <a:pt x="218" y="95"/>
                      </a:cubicBezTo>
                      <a:cubicBezTo>
                        <a:pt x="265" y="61"/>
                        <a:pt x="265" y="61"/>
                        <a:pt x="265" y="61"/>
                      </a:cubicBezTo>
                      <a:cubicBezTo>
                        <a:pt x="253" y="43"/>
                        <a:pt x="237" y="30"/>
                        <a:pt x="218" y="20"/>
                      </a:cubicBezTo>
                      <a:cubicBezTo>
                        <a:pt x="195" y="6"/>
                        <a:pt x="171" y="0"/>
                        <a:pt x="144" y="0"/>
                      </a:cubicBezTo>
                      <a:cubicBezTo>
                        <a:pt x="108" y="0"/>
                        <a:pt x="76" y="12"/>
                        <a:pt x="48" y="37"/>
                      </a:cubicBezTo>
                      <a:cubicBezTo>
                        <a:pt x="16" y="66"/>
                        <a:pt x="0" y="102"/>
                        <a:pt x="0" y="144"/>
                      </a:cubicBezTo>
                      <a:cubicBezTo>
                        <a:pt x="0" y="185"/>
                        <a:pt x="14" y="219"/>
                        <a:pt x="42" y="246"/>
                      </a:cubicBezTo>
                      <a:cubicBezTo>
                        <a:pt x="71" y="275"/>
                        <a:pt x="104" y="289"/>
                        <a:pt x="145" y="289"/>
                      </a:cubicBezTo>
                      <a:cubicBezTo>
                        <a:pt x="172" y="289"/>
                        <a:pt x="196" y="282"/>
                        <a:pt x="219" y="270"/>
                      </a:cubicBezTo>
                      <a:cubicBezTo>
                        <a:pt x="237" y="259"/>
                        <a:pt x="253" y="245"/>
                        <a:pt x="265" y="228"/>
                      </a:cubicBezTo>
                      <a:cubicBezTo>
                        <a:pt x="218" y="193"/>
                        <a:pt x="218" y="193"/>
                        <a:pt x="218" y="193"/>
                      </a:cubicBezTo>
                      <a:cubicBezTo>
                        <a:pt x="214" y="202"/>
                        <a:pt x="209" y="209"/>
                        <a:pt x="204" y="216"/>
                      </a:cubicBezTo>
                      <a:cubicBezTo>
                        <a:pt x="188" y="234"/>
                        <a:pt x="167" y="244"/>
                        <a:pt x="143" y="244"/>
                      </a:cubicBezTo>
                      <a:cubicBezTo>
                        <a:pt x="119" y="244"/>
                        <a:pt x="99" y="235"/>
                        <a:pt x="84" y="216"/>
                      </a:cubicBezTo>
                      <a:cubicBezTo>
                        <a:pt x="68" y="198"/>
                        <a:pt x="60" y="174"/>
                        <a:pt x="60" y="144"/>
                      </a:cubicBezTo>
                      <a:cubicBezTo>
                        <a:pt x="60" y="116"/>
                        <a:pt x="68" y="92"/>
                        <a:pt x="84" y="74"/>
                      </a:cubicBezTo>
                      <a:cubicBezTo>
                        <a:pt x="100" y="55"/>
                        <a:pt x="120" y="46"/>
                        <a:pt x="143" y="46"/>
                      </a:cubicBezTo>
                      <a:cubicBezTo>
                        <a:pt x="168" y="46"/>
                        <a:pt x="188" y="55"/>
                        <a:pt x="20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îṣḷïďé">
                  <a:extLst>
                    <a:ext uri="{FF2B5EF4-FFF2-40B4-BE49-F238E27FC236}">
                      <a16:creationId xmlns:a16="http://schemas.microsoft.com/office/drawing/2014/main" id="{80D1DB42-E75E-40E7-BF08-710818385842}"/>
                    </a:ext>
                  </a:extLst>
                </p:cNvPr>
                <p:cNvSpPr/>
                <p:nvPr/>
              </p:nvSpPr>
              <p:spPr bwMode="auto">
                <a:xfrm>
                  <a:off x="3387725" y="4133850"/>
                  <a:ext cx="646113" cy="735013"/>
                </a:xfrm>
                <a:custGeom>
                  <a:avLst/>
                  <a:gdLst>
                    <a:gd name="T0" fmla="*/ 196 w 196"/>
                    <a:gd name="T1" fmla="*/ 94 h 223"/>
                    <a:gd name="T2" fmla="*/ 173 w 196"/>
                    <a:gd name="T3" fmla="*/ 22 h 223"/>
                    <a:gd name="T4" fmla="*/ 120 w 196"/>
                    <a:gd name="T5" fmla="*/ 0 h 223"/>
                    <a:gd name="T6" fmla="*/ 66 w 196"/>
                    <a:gd name="T7" fmla="*/ 15 h 223"/>
                    <a:gd name="T8" fmla="*/ 51 w 196"/>
                    <a:gd name="T9" fmla="*/ 29 h 223"/>
                    <a:gd name="T10" fmla="*/ 48 w 196"/>
                    <a:gd name="T11" fmla="*/ 3 h 223"/>
                    <a:gd name="T12" fmla="*/ 0 w 196"/>
                    <a:gd name="T13" fmla="*/ 3 h 223"/>
                    <a:gd name="T14" fmla="*/ 0 w 196"/>
                    <a:gd name="T15" fmla="*/ 223 h 223"/>
                    <a:gd name="T16" fmla="*/ 56 w 196"/>
                    <a:gd name="T17" fmla="*/ 223 h 223"/>
                    <a:gd name="T18" fmla="*/ 56 w 196"/>
                    <a:gd name="T19" fmla="*/ 90 h 223"/>
                    <a:gd name="T20" fmla="*/ 68 w 196"/>
                    <a:gd name="T21" fmla="*/ 53 h 223"/>
                    <a:gd name="T22" fmla="*/ 103 w 196"/>
                    <a:gd name="T23" fmla="*/ 38 h 223"/>
                    <a:gd name="T24" fmla="*/ 136 w 196"/>
                    <a:gd name="T25" fmla="*/ 56 h 223"/>
                    <a:gd name="T26" fmla="*/ 145 w 196"/>
                    <a:gd name="T27" fmla="*/ 90 h 223"/>
                    <a:gd name="T28" fmla="*/ 145 w 196"/>
                    <a:gd name="T29" fmla="*/ 223 h 223"/>
                    <a:gd name="T30" fmla="*/ 196 w 196"/>
                    <a:gd name="T31" fmla="*/ 223 h 223"/>
                    <a:gd name="T32" fmla="*/ 196 w 196"/>
                    <a:gd name="T33" fmla="*/ 94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6" h="223">
                      <a:moveTo>
                        <a:pt x="196" y="94"/>
                      </a:moveTo>
                      <a:cubicBezTo>
                        <a:pt x="196" y="62"/>
                        <a:pt x="188" y="38"/>
                        <a:pt x="173" y="22"/>
                      </a:cubicBezTo>
                      <a:cubicBezTo>
                        <a:pt x="159" y="8"/>
                        <a:pt x="142" y="1"/>
                        <a:pt x="120" y="0"/>
                      </a:cubicBezTo>
                      <a:cubicBezTo>
                        <a:pt x="98" y="0"/>
                        <a:pt x="80" y="5"/>
                        <a:pt x="66" y="15"/>
                      </a:cubicBezTo>
                      <a:cubicBezTo>
                        <a:pt x="58" y="19"/>
                        <a:pt x="53" y="24"/>
                        <a:pt x="51" y="29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23"/>
                        <a:pt x="0" y="223"/>
                        <a:pt x="0" y="223"/>
                      </a:cubicBezTo>
                      <a:cubicBezTo>
                        <a:pt x="56" y="223"/>
                        <a:pt x="56" y="223"/>
                        <a:pt x="56" y="223"/>
                      </a:cubicBezTo>
                      <a:cubicBezTo>
                        <a:pt x="56" y="90"/>
                        <a:pt x="56" y="90"/>
                        <a:pt x="56" y="90"/>
                      </a:cubicBezTo>
                      <a:cubicBezTo>
                        <a:pt x="56" y="75"/>
                        <a:pt x="60" y="63"/>
                        <a:pt x="68" y="53"/>
                      </a:cubicBezTo>
                      <a:cubicBezTo>
                        <a:pt x="76" y="43"/>
                        <a:pt x="88" y="38"/>
                        <a:pt x="103" y="38"/>
                      </a:cubicBezTo>
                      <a:cubicBezTo>
                        <a:pt x="117" y="38"/>
                        <a:pt x="128" y="44"/>
                        <a:pt x="136" y="56"/>
                      </a:cubicBezTo>
                      <a:cubicBezTo>
                        <a:pt x="142" y="64"/>
                        <a:pt x="145" y="76"/>
                        <a:pt x="145" y="90"/>
                      </a:cubicBezTo>
                      <a:cubicBezTo>
                        <a:pt x="145" y="223"/>
                        <a:pt x="145" y="223"/>
                        <a:pt x="145" y="223"/>
                      </a:cubicBezTo>
                      <a:cubicBezTo>
                        <a:pt x="196" y="223"/>
                        <a:pt x="196" y="223"/>
                        <a:pt x="196" y="223"/>
                      </a:cubicBezTo>
                      <a:cubicBezTo>
                        <a:pt x="196" y="94"/>
                        <a:pt x="196" y="94"/>
                        <a:pt x="196" y="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ïŝļïḋé">
                  <a:extLst>
                    <a:ext uri="{FF2B5EF4-FFF2-40B4-BE49-F238E27FC236}">
                      <a16:creationId xmlns:a16="http://schemas.microsoft.com/office/drawing/2014/main" id="{1F18CD48-20E6-42A8-B97A-0DC4C1B416BF}"/>
                    </a:ext>
                  </a:extLst>
                </p:cNvPr>
                <p:cNvSpPr/>
                <p:nvPr/>
              </p:nvSpPr>
              <p:spPr bwMode="auto">
                <a:xfrm>
                  <a:off x="3070225" y="4143375"/>
                  <a:ext cx="171450" cy="725488"/>
                </a:xfrm>
                <a:custGeom>
                  <a:avLst/>
                  <a:gdLst>
                    <a:gd name="T0" fmla="*/ 108 w 108"/>
                    <a:gd name="T1" fmla="*/ 0 h 457"/>
                    <a:gd name="T2" fmla="*/ 0 w 108"/>
                    <a:gd name="T3" fmla="*/ 0 h 457"/>
                    <a:gd name="T4" fmla="*/ 0 w 108"/>
                    <a:gd name="T5" fmla="*/ 457 h 457"/>
                    <a:gd name="T6" fmla="*/ 108 w 108"/>
                    <a:gd name="T7" fmla="*/ 457 h 457"/>
                    <a:gd name="T8" fmla="*/ 108 w 108"/>
                    <a:gd name="T9" fmla="*/ 0 h 457"/>
                    <a:gd name="T10" fmla="*/ 108 w 108"/>
                    <a:gd name="T11" fmla="*/ 0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8" h="457">
                      <a:moveTo>
                        <a:pt x="108" y="0"/>
                      </a:moveTo>
                      <a:lnTo>
                        <a:pt x="0" y="0"/>
                      </a:lnTo>
                      <a:lnTo>
                        <a:pt x="0" y="457"/>
                      </a:lnTo>
                      <a:lnTo>
                        <a:pt x="108" y="457"/>
                      </a:lnTo>
                      <a:lnTo>
                        <a:pt x="108" y="0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íSḷîḋe">
                  <a:extLst>
                    <a:ext uri="{FF2B5EF4-FFF2-40B4-BE49-F238E27FC236}">
                      <a16:creationId xmlns:a16="http://schemas.microsoft.com/office/drawing/2014/main" id="{04471DB3-02F9-4573-8FB8-D2C74BB6FEE0}"/>
                    </a:ext>
                  </a:extLst>
                </p:cNvPr>
                <p:cNvSpPr/>
                <p:nvPr/>
              </p:nvSpPr>
              <p:spPr bwMode="auto">
                <a:xfrm>
                  <a:off x="3054350" y="3876675"/>
                  <a:ext cx="201613" cy="192088"/>
                </a:xfrm>
                <a:custGeom>
                  <a:avLst/>
                  <a:gdLst>
                    <a:gd name="T0" fmla="*/ 53 w 61"/>
                    <a:gd name="T1" fmla="*/ 50 h 58"/>
                    <a:gd name="T2" fmla="*/ 61 w 61"/>
                    <a:gd name="T3" fmla="*/ 29 h 58"/>
                    <a:gd name="T4" fmla="*/ 53 w 61"/>
                    <a:gd name="T5" fmla="*/ 8 h 58"/>
                    <a:gd name="T6" fmla="*/ 31 w 61"/>
                    <a:gd name="T7" fmla="*/ 0 h 58"/>
                    <a:gd name="T8" fmla="*/ 9 w 61"/>
                    <a:gd name="T9" fmla="*/ 8 h 58"/>
                    <a:gd name="T10" fmla="*/ 0 w 61"/>
                    <a:gd name="T11" fmla="*/ 29 h 58"/>
                    <a:gd name="T12" fmla="*/ 9 w 61"/>
                    <a:gd name="T13" fmla="*/ 50 h 58"/>
                    <a:gd name="T14" fmla="*/ 31 w 61"/>
                    <a:gd name="T15" fmla="*/ 58 h 58"/>
                    <a:gd name="T16" fmla="*/ 53 w 61"/>
                    <a:gd name="T17" fmla="*/ 5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1" h="58">
                      <a:moveTo>
                        <a:pt x="53" y="50"/>
                      </a:moveTo>
                      <a:cubicBezTo>
                        <a:pt x="58" y="45"/>
                        <a:pt x="61" y="38"/>
                        <a:pt x="61" y="29"/>
                      </a:cubicBezTo>
                      <a:cubicBezTo>
                        <a:pt x="61" y="21"/>
                        <a:pt x="58" y="14"/>
                        <a:pt x="53" y="8"/>
                      </a:cubicBezTo>
                      <a:cubicBezTo>
                        <a:pt x="47" y="3"/>
                        <a:pt x="40" y="0"/>
                        <a:pt x="31" y="0"/>
                      </a:cubicBezTo>
                      <a:cubicBezTo>
                        <a:pt x="22" y="0"/>
                        <a:pt x="15" y="3"/>
                        <a:pt x="9" y="8"/>
                      </a:cubicBezTo>
                      <a:cubicBezTo>
                        <a:pt x="3" y="14"/>
                        <a:pt x="0" y="21"/>
                        <a:pt x="0" y="29"/>
                      </a:cubicBezTo>
                      <a:cubicBezTo>
                        <a:pt x="0" y="38"/>
                        <a:pt x="3" y="45"/>
                        <a:pt x="9" y="50"/>
                      </a:cubicBezTo>
                      <a:cubicBezTo>
                        <a:pt x="15" y="56"/>
                        <a:pt x="22" y="58"/>
                        <a:pt x="31" y="58"/>
                      </a:cubicBezTo>
                      <a:cubicBezTo>
                        <a:pt x="40" y="58"/>
                        <a:pt x="47" y="56"/>
                        <a:pt x="53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00" name="îSḻîḑê">
                <a:extLst>
                  <a:ext uri="{FF2B5EF4-FFF2-40B4-BE49-F238E27FC236}">
                    <a16:creationId xmlns:a16="http://schemas.microsoft.com/office/drawing/2014/main" id="{39B75F4D-D1BC-4353-B18B-79351C8742B4}"/>
                  </a:ext>
                </a:extLst>
              </p:cNvPr>
              <p:cNvGrpSpPr/>
              <p:nvPr/>
            </p:nvGrpSpPr>
            <p:grpSpPr>
              <a:xfrm>
                <a:off x="1462088" y="4997450"/>
                <a:ext cx="4595813" cy="1035050"/>
                <a:chOff x="1462088" y="4997450"/>
                <a:chExt cx="4595813" cy="1035050"/>
              </a:xfrm>
              <a:grpFill/>
            </p:grpSpPr>
            <p:sp>
              <p:nvSpPr>
                <p:cNvPr id="101" name="îṥḷíḓè">
                  <a:extLst>
                    <a:ext uri="{FF2B5EF4-FFF2-40B4-BE49-F238E27FC236}">
                      <a16:creationId xmlns:a16="http://schemas.microsoft.com/office/drawing/2014/main" id="{9078673E-C951-434D-9DEF-45939DB50A85}"/>
                    </a:ext>
                  </a:extLst>
                </p:cNvPr>
                <p:cNvSpPr/>
                <p:nvPr/>
              </p:nvSpPr>
              <p:spPr bwMode="auto">
                <a:xfrm>
                  <a:off x="3079750" y="4997450"/>
                  <a:ext cx="204788" cy="196850"/>
                </a:xfrm>
                <a:custGeom>
                  <a:avLst/>
                  <a:gdLst>
                    <a:gd name="T0" fmla="*/ 31 w 62"/>
                    <a:gd name="T1" fmla="*/ 60 h 60"/>
                    <a:gd name="T2" fmla="*/ 54 w 62"/>
                    <a:gd name="T3" fmla="*/ 51 h 60"/>
                    <a:gd name="T4" fmla="*/ 62 w 62"/>
                    <a:gd name="T5" fmla="*/ 30 h 60"/>
                    <a:gd name="T6" fmla="*/ 54 w 62"/>
                    <a:gd name="T7" fmla="*/ 9 h 60"/>
                    <a:gd name="T8" fmla="*/ 31 w 62"/>
                    <a:gd name="T9" fmla="*/ 0 h 60"/>
                    <a:gd name="T10" fmla="*/ 9 w 62"/>
                    <a:gd name="T11" fmla="*/ 9 h 60"/>
                    <a:gd name="T12" fmla="*/ 0 w 62"/>
                    <a:gd name="T13" fmla="*/ 30 h 60"/>
                    <a:gd name="T14" fmla="*/ 9 w 62"/>
                    <a:gd name="T15" fmla="*/ 51 h 60"/>
                    <a:gd name="T16" fmla="*/ 31 w 62"/>
                    <a:gd name="T17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2" h="60">
                      <a:moveTo>
                        <a:pt x="31" y="60"/>
                      </a:moveTo>
                      <a:cubicBezTo>
                        <a:pt x="40" y="60"/>
                        <a:pt x="48" y="58"/>
                        <a:pt x="54" y="51"/>
                      </a:cubicBezTo>
                      <a:cubicBezTo>
                        <a:pt x="60" y="46"/>
                        <a:pt x="62" y="39"/>
                        <a:pt x="62" y="30"/>
                      </a:cubicBezTo>
                      <a:cubicBezTo>
                        <a:pt x="62" y="22"/>
                        <a:pt x="60" y="15"/>
                        <a:pt x="54" y="9"/>
                      </a:cubicBezTo>
                      <a:cubicBezTo>
                        <a:pt x="48" y="3"/>
                        <a:pt x="40" y="0"/>
                        <a:pt x="31" y="0"/>
                      </a:cubicBezTo>
                      <a:cubicBezTo>
                        <a:pt x="22" y="0"/>
                        <a:pt x="15" y="3"/>
                        <a:pt x="9" y="9"/>
                      </a:cubicBezTo>
                      <a:cubicBezTo>
                        <a:pt x="3" y="15"/>
                        <a:pt x="0" y="22"/>
                        <a:pt x="0" y="30"/>
                      </a:cubicBezTo>
                      <a:cubicBezTo>
                        <a:pt x="0" y="39"/>
                        <a:pt x="3" y="46"/>
                        <a:pt x="9" y="51"/>
                      </a:cubicBezTo>
                      <a:cubicBezTo>
                        <a:pt x="15" y="58"/>
                        <a:pt x="22" y="60"/>
                        <a:pt x="31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ïŝļîdê">
                  <a:extLst>
                    <a:ext uri="{FF2B5EF4-FFF2-40B4-BE49-F238E27FC236}">
                      <a16:creationId xmlns:a16="http://schemas.microsoft.com/office/drawing/2014/main" id="{CA780FF5-22A5-4DE2-A19B-FB516175F152}"/>
                    </a:ext>
                  </a:extLst>
                </p:cNvPr>
                <p:cNvSpPr/>
                <p:nvPr/>
              </p:nvSpPr>
              <p:spPr bwMode="auto">
                <a:xfrm>
                  <a:off x="4979988" y="5264150"/>
                  <a:ext cx="1077913" cy="747713"/>
                </a:xfrm>
                <a:custGeom>
                  <a:avLst/>
                  <a:gdLst>
                    <a:gd name="T0" fmla="*/ 327 w 327"/>
                    <a:gd name="T1" fmla="*/ 227 h 227"/>
                    <a:gd name="T2" fmla="*/ 327 w 327"/>
                    <a:gd name="T3" fmla="*/ 95 h 227"/>
                    <a:gd name="T4" fmla="*/ 305 w 327"/>
                    <a:gd name="T5" fmla="*/ 23 h 227"/>
                    <a:gd name="T6" fmla="*/ 256 w 327"/>
                    <a:gd name="T7" fmla="*/ 1 h 227"/>
                    <a:gd name="T8" fmla="*/ 179 w 327"/>
                    <a:gd name="T9" fmla="*/ 35 h 227"/>
                    <a:gd name="T10" fmla="*/ 121 w 327"/>
                    <a:gd name="T11" fmla="*/ 1 h 227"/>
                    <a:gd name="T12" fmla="*/ 69 w 327"/>
                    <a:gd name="T13" fmla="*/ 15 h 227"/>
                    <a:gd name="T14" fmla="*/ 52 w 327"/>
                    <a:gd name="T15" fmla="*/ 30 h 227"/>
                    <a:gd name="T16" fmla="*/ 50 w 327"/>
                    <a:gd name="T17" fmla="*/ 3 h 227"/>
                    <a:gd name="T18" fmla="*/ 0 w 327"/>
                    <a:gd name="T19" fmla="*/ 3 h 227"/>
                    <a:gd name="T20" fmla="*/ 0 w 327"/>
                    <a:gd name="T21" fmla="*/ 227 h 227"/>
                    <a:gd name="T22" fmla="*/ 56 w 327"/>
                    <a:gd name="T23" fmla="*/ 227 h 227"/>
                    <a:gd name="T24" fmla="*/ 56 w 327"/>
                    <a:gd name="T25" fmla="*/ 91 h 227"/>
                    <a:gd name="T26" fmla="*/ 67 w 327"/>
                    <a:gd name="T27" fmla="*/ 55 h 227"/>
                    <a:gd name="T28" fmla="*/ 101 w 327"/>
                    <a:gd name="T29" fmla="*/ 39 h 227"/>
                    <a:gd name="T30" fmla="*/ 140 w 327"/>
                    <a:gd name="T31" fmla="*/ 92 h 227"/>
                    <a:gd name="T32" fmla="*/ 140 w 327"/>
                    <a:gd name="T33" fmla="*/ 227 h 227"/>
                    <a:gd name="T34" fmla="*/ 192 w 327"/>
                    <a:gd name="T35" fmla="*/ 227 h 227"/>
                    <a:gd name="T36" fmla="*/ 192 w 327"/>
                    <a:gd name="T37" fmla="*/ 95 h 227"/>
                    <a:gd name="T38" fmla="*/ 236 w 327"/>
                    <a:gd name="T39" fmla="*/ 39 h 227"/>
                    <a:gd name="T40" fmla="*/ 275 w 327"/>
                    <a:gd name="T41" fmla="*/ 92 h 227"/>
                    <a:gd name="T42" fmla="*/ 275 w 327"/>
                    <a:gd name="T43" fmla="*/ 227 h 227"/>
                    <a:gd name="T44" fmla="*/ 327 w 327"/>
                    <a:gd name="T45" fmla="*/ 227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27" h="227">
                      <a:moveTo>
                        <a:pt x="327" y="227"/>
                      </a:moveTo>
                      <a:cubicBezTo>
                        <a:pt x="327" y="95"/>
                        <a:pt x="327" y="95"/>
                        <a:pt x="327" y="95"/>
                      </a:cubicBezTo>
                      <a:cubicBezTo>
                        <a:pt x="327" y="64"/>
                        <a:pt x="319" y="40"/>
                        <a:pt x="305" y="23"/>
                      </a:cubicBezTo>
                      <a:cubicBezTo>
                        <a:pt x="293" y="9"/>
                        <a:pt x="276" y="1"/>
                        <a:pt x="256" y="1"/>
                      </a:cubicBezTo>
                      <a:cubicBezTo>
                        <a:pt x="226" y="0"/>
                        <a:pt x="201" y="12"/>
                        <a:pt x="179" y="35"/>
                      </a:cubicBezTo>
                      <a:cubicBezTo>
                        <a:pt x="166" y="13"/>
                        <a:pt x="147" y="1"/>
                        <a:pt x="121" y="1"/>
                      </a:cubicBezTo>
                      <a:cubicBezTo>
                        <a:pt x="101" y="0"/>
                        <a:pt x="84" y="5"/>
                        <a:pt x="69" y="15"/>
                      </a:cubicBezTo>
                      <a:cubicBezTo>
                        <a:pt x="61" y="20"/>
                        <a:pt x="56" y="25"/>
                        <a:pt x="52" y="30"/>
                      </a:cubicBezTo>
                      <a:cubicBezTo>
                        <a:pt x="50" y="3"/>
                        <a:pt x="50" y="3"/>
                        <a:pt x="5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27"/>
                        <a:pt x="0" y="227"/>
                        <a:pt x="0" y="227"/>
                      </a:cubicBezTo>
                      <a:cubicBezTo>
                        <a:pt x="56" y="227"/>
                        <a:pt x="56" y="227"/>
                        <a:pt x="56" y="227"/>
                      </a:cubicBezTo>
                      <a:cubicBezTo>
                        <a:pt x="56" y="91"/>
                        <a:pt x="56" y="91"/>
                        <a:pt x="56" y="91"/>
                      </a:cubicBezTo>
                      <a:cubicBezTo>
                        <a:pt x="57" y="77"/>
                        <a:pt x="60" y="64"/>
                        <a:pt x="67" y="55"/>
                      </a:cubicBezTo>
                      <a:cubicBezTo>
                        <a:pt x="76" y="44"/>
                        <a:pt x="87" y="39"/>
                        <a:pt x="101" y="39"/>
                      </a:cubicBezTo>
                      <a:cubicBezTo>
                        <a:pt x="127" y="39"/>
                        <a:pt x="140" y="56"/>
                        <a:pt x="140" y="92"/>
                      </a:cubicBezTo>
                      <a:cubicBezTo>
                        <a:pt x="140" y="227"/>
                        <a:pt x="140" y="227"/>
                        <a:pt x="140" y="227"/>
                      </a:cubicBezTo>
                      <a:cubicBezTo>
                        <a:pt x="192" y="227"/>
                        <a:pt x="192" y="227"/>
                        <a:pt x="192" y="227"/>
                      </a:cubicBezTo>
                      <a:cubicBezTo>
                        <a:pt x="192" y="95"/>
                        <a:pt x="192" y="95"/>
                        <a:pt x="192" y="95"/>
                      </a:cubicBezTo>
                      <a:cubicBezTo>
                        <a:pt x="192" y="57"/>
                        <a:pt x="207" y="39"/>
                        <a:pt x="236" y="39"/>
                      </a:cubicBezTo>
                      <a:cubicBezTo>
                        <a:pt x="262" y="39"/>
                        <a:pt x="275" y="56"/>
                        <a:pt x="275" y="92"/>
                      </a:cubicBezTo>
                      <a:cubicBezTo>
                        <a:pt x="275" y="227"/>
                        <a:pt x="275" y="227"/>
                        <a:pt x="275" y="227"/>
                      </a:cubicBezTo>
                      <a:cubicBezTo>
                        <a:pt x="327" y="227"/>
                        <a:pt x="327" y="227"/>
                        <a:pt x="327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îṣļiḋe">
                  <a:extLst>
                    <a:ext uri="{FF2B5EF4-FFF2-40B4-BE49-F238E27FC236}">
                      <a16:creationId xmlns:a16="http://schemas.microsoft.com/office/drawing/2014/main" id="{C0BC3B21-70F6-462A-BD9C-7426EC3F2BE7}"/>
                    </a:ext>
                  </a:extLst>
                </p:cNvPr>
                <p:cNvSpPr/>
                <p:nvPr/>
              </p:nvSpPr>
              <p:spPr bwMode="auto">
                <a:xfrm>
                  <a:off x="3097213" y="5273675"/>
                  <a:ext cx="171450" cy="738188"/>
                </a:xfrm>
                <a:custGeom>
                  <a:avLst/>
                  <a:gdLst>
                    <a:gd name="T0" fmla="*/ 108 w 108"/>
                    <a:gd name="T1" fmla="*/ 0 h 465"/>
                    <a:gd name="T2" fmla="*/ 0 w 108"/>
                    <a:gd name="T3" fmla="*/ 0 h 465"/>
                    <a:gd name="T4" fmla="*/ 0 w 108"/>
                    <a:gd name="T5" fmla="*/ 465 h 465"/>
                    <a:gd name="T6" fmla="*/ 108 w 108"/>
                    <a:gd name="T7" fmla="*/ 465 h 465"/>
                    <a:gd name="T8" fmla="*/ 108 w 108"/>
                    <a:gd name="T9" fmla="*/ 0 h 465"/>
                    <a:gd name="T10" fmla="*/ 108 w 108"/>
                    <a:gd name="T11" fmla="*/ 0 h 4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8" h="465">
                      <a:moveTo>
                        <a:pt x="108" y="0"/>
                      </a:moveTo>
                      <a:lnTo>
                        <a:pt x="0" y="0"/>
                      </a:lnTo>
                      <a:lnTo>
                        <a:pt x="0" y="465"/>
                      </a:lnTo>
                      <a:lnTo>
                        <a:pt x="108" y="465"/>
                      </a:lnTo>
                      <a:lnTo>
                        <a:pt x="108" y="0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îṣlïḓè">
                  <a:extLst>
                    <a:ext uri="{FF2B5EF4-FFF2-40B4-BE49-F238E27FC236}">
                      <a16:creationId xmlns:a16="http://schemas.microsoft.com/office/drawing/2014/main" id="{4A6BFB25-AB84-4636-B658-57BF095350BC}"/>
                    </a:ext>
                  </a:extLst>
                </p:cNvPr>
                <p:cNvSpPr/>
                <p:nvPr/>
              </p:nvSpPr>
              <p:spPr bwMode="auto">
                <a:xfrm>
                  <a:off x="4122738" y="5254625"/>
                  <a:ext cx="771525" cy="773113"/>
                </a:xfrm>
                <a:custGeom>
                  <a:avLst/>
                  <a:gdLst>
                    <a:gd name="T0" fmla="*/ 218 w 234"/>
                    <a:gd name="T1" fmla="*/ 176 h 235"/>
                    <a:gd name="T2" fmla="*/ 234 w 234"/>
                    <a:gd name="T3" fmla="*/ 118 h 235"/>
                    <a:gd name="T4" fmla="*/ 218 w 234"/>
                    <a:gd name="T5" fmla="*/ 59 h 235"/>
                    <a:gd name="T6" fmla="*/ 175 w 234"/>
                    <a:gd name="T7" fmla="*/ 16 h 235"/>
                    <a:gd name="T8" fmla="*/ 115 w 234"/>
                    <a:gd name="T9" fmla="*/ 0 h 235"/>
                    <a:gd name="T10" fmla="*/ 38 w 234"/>
                    <a:gd name="T11" fmla="*/ 31 h 235"/>
                    <a:gd name="T12" fmla="*/ 0 w 234"/>
                    <a:gd name="T13" fmla="*/ 118 h 235"/>
                    <a:gd name="T14" fmla="*/ 34 w 234"/>
                    <a:gd name="T15" fmla="*/ 201 h 235"/>
                    <a:gd name="T16" fmla="*/ 115 w 234"/>
                    <a:gd name="T17" fmla="*/ 235 h 235"/>
                    <a:gd name="T18" fmla="*/ 119 w 234"/>
                    <a:gd name="T19" fmla="*/ 197 h 235"/>
                    <a:gd name="T20" fmla="*/ 74 w 234"/>
                    <a:gd name="T21" fmla="*/ 175 h 235"/>
                    <a:gd name="T22" fmla="*/ 56 w 234"/>
                    <a:gd name="T23" fmla="*/ 118 h 235"/>
                    <a:gd name="T24" fmla="*/ 75 w 234"/>
                    <a:gd name="T25" fmla="*/ 62 h 235"/>
                    <a:gd name="T26" fmla="*/ 119 w 234"/>
                    <a:gd name="T27" fmla="*/ 39 h 235"/>
                    <a:gd name="T28" fmla="*/ 164 w 234"/>
                    <a:gd name="T29" fmla="*/ 62 h 235"/>
                    <a:gd name="T30" fmla="*/ 183 w 234"/>
                    <a:gd name="T31" fmla="*/ 118 h 235"/>
                    <a:gd name="T32" fmla="*/ 164 w 234"/>
                    <a:gd name="T33" fmla="*/ 175 h 235"/>
                    <a:gd name="T34" fmla="*/ 119 w 234"/>
                    <a:gd name="T35" fmla="*/ 197 h 235"/>
                    <a:gd name="T36" fmla="*/ 115 w 234"/>
                    <a:gd name="T37" fmla="*/ 235 h 235"/>
                    <a:gd name="T38" fmla="*/ 175 w 234"/>
                    <a:gd name="T39" fmla="*/ 219 h 235"/>
                    <a:gd name="T40" fmla="*/ 218 w 234"/>
                    <a:gd name="T41" fmla="*/ 176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4" h="235">
                      <a:moveTo>
                        <a:pt x="218" y="176"/>
                      </a:moveTo>
                      <a:cubicBezTo>
                        <a:pt x="228" y="158"/>
                        <a:pt x="234" y="138"/>
                        <a:pt x="234" y="118"/>
                      </a:cubicBezTo>
                      <a:cubicBezTo>
                        <a:pt x="234" y="97"/>
                        <a:pt x="228" y="77"/>
                        <a:pt x="218" y="59"/>
                      </a:cubicBezTo>
                      <a:cubicBezTo>
                        <a:pt x="207" y="41"/>
                        <a:pt x="193" y="27"/>
                        <a:pt x="175" y="16"/>
                      </a:cubicBezTo>
                      <a:cubicBezTo>
                        <a:pt x="156" y="6"/>
                        <a:pt x="136" y="0"/>
                        <a:pt x="115" y="0"/>
                      </a:cubicBezTo>
                      <a:cubicBezTo>
                        <a:pt x="86" y="0"/>
                        <a:pt x="60" y="11"/>
                        <a:pt x="38" y="31"/>
                      </a:cubicBezTo>
                      <a:cubicBezTo>
                        <a:pt x="12" y="54"/>
                        <a:pt x="0" y="83"/>
                        <a:pt x="0" y="118"/>
                      </a:cubicBezTo>
                      <a:cubicBezTo>
                        <a:pt x="0" y="150"/>
                        <a:pt x="11" y="178"/>
                        <a:pt x="34" y="201"/>
                      </a:cubicBezTo>
                      <a:cubicBezTo>
                        <a:pt x="56" y="223"/>
                        <a:pt x="84" y="235"/>
                        <a:pt x="115" y="235"/>
                      </a:cubicBezTo>
                      <a:cubicBezTo>
                        <a:pt x="119" y="197"/>
                        <a:pt x="119" y="197"/>
                        <a:pt x="119" y="197"/>
                      </a:cubicBezTo>
                      <a:cubicBezTo>
                        <a:pt x="101" y="197"/>
                        <a:pt x="86" y="189"/>
                        <a:pt x="74" y="175"/>
                      </a:cubicBezTo>
                      <a:cubicBezTo>
                        <a:pt x="63" y="160"/>
                        <a:pt x="56" y="141"/>
                        <a:pt x="56" y="118"/>
                      </a:cubicBezTo>
                      <a:cubicBezTo>
                        <a:pt x="56" y="95"/>
                        <a:pt x="63" y="76"/>
                        <a:pt x="75" y="62"/>
                      </a:cubicBezTo>
                      <a:cubicBezTo>
                        <a:pt x="86" y="47"/>
                        <a:pt x="101" y="39"/>
                        <a:pt x="119" y="39"/>
                      </a:cubicBezTo>
                      <a:cubicBezTo>
                        <a:pt x="138" y="39"/>
                        <a:pt x="153" y="47"/>
                        <a:pt x="164" y="62"/>
                      </a:cubicBezTo>
                      <a:cubicBezTo>
                        <a:pt x="176" y="76"/>
                        <a:pt x="183" y="95"/>
                        <a:pt x="183" y="118"/>
                      </a:cubicBezTo>
                      <a:cubicBezTo>
                        <a:pt x="183" y="141"/>
                        <a:pt x="176" y="160"/>
                        <a:pt x="164" y="175"/>
                      </a:cubicBezTo>
                      <a:cubicBezTo>
                        <a:pt x="153" y="189"/>
                        <a:pt x="137" y="197"/>
                        <a:pt x="119" y="197"/>
                      </a:cubicBezTo>
                      <a:cubicBezTo>
                        <a:pt x="115" y="235"/>
                        <a:pt x="115" y="235"/>
                        <a:pt x="115" y="235"/>
                      </a:cubicBezTo>
                      <a:cubicBezTo>
                        <a:pt x="137" y="235"/>
                        <a:pt x="157" y="230"/>
                        <a:pt x="175" y="219"/>
                      </a:cubicBezTo>
                      <a:cubicBezTo>
                        <a:pt x="193" y="209"/>
                        <a:pt x="207" y="195"/>
                        <a:pt x="218" y="1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5" name="isḷîḋè">
                  <a:extLst>
                    <a:ext uri="{FF2B5EF4-FFF2-40B4-BE49-F238E27FC236}">
                      <a16:creationId xmlns:a16="http://schemas.microsoft.com/office/drawing/2014/main" id="{FA02875B-5375-4DD1-888C-305FE4793419}"/>
                    </a:ext>
                  </a:extLst>
                </p:cNvPr>
                <p:cNvSpPr/>
                <p:nvPr/>
              </p:nvSpPr>
              <p:spPr bwMode="auto">
                <a:xfrm>
                  <a:off x="2295525" y="5260975"/>
                  <a:ext cx="660400" cy="750888"/>
                </a:xfrm>
                <a:custGeom>
                  <a:avLst/>
                  <a:gdLst>
                    <a:gd name="T0" fmla="*/ 177 w 200"/>
                    <a:gd name="T1" fmla="*/ 23 h 228"/>
                    <a:gd name="T2" fmla="*/ 123 w 200"/>
                    <a:gd name="T3" fmla="*/ 1 h 228"/>
                    <a:gd name="T4" fmla="*/ 67 w 200"/>
                    <a:gd name="T5" fmla="*/ 15 h 228"/>
                    <a:gd name="T6" fmla="*/ 51 w 200"/>
                    <a:gd name="T7" fmla="*/ 30 h 228"/>
                    <a:gd name="T8" fmla="*/ 49 w 200"/>
                    <a:gd name="T9" fmla="*/ 4 h 228"/>
                    <a:gd name="T10" fmla="*/ 0 w 200"/>
                    <a:gd name="T11" fmla="*/ 4 h 228"/>
                    <a:gd name="T12" fmla="*/ 0 w 200"/>
                    <a:gd name="T13" fmla="*/ 228 h 228"/>
                    <a:gd name="T14" fmla="*/ 57 w 200"/>
                    <a:gd name="T15" fmla="*/ 228 h 228"/>
                    <a:gd name="T16" fmla="*/ 57 w 200"/>
                    <a:gd name="T17" fmla="*/ 92 h 228"/>
                    <a:gd name="T18" fmla="*/ 69 w 200"/>
                    <a:gd name="T19" fmla="*/ 54 h 228"/>
                    <a:gd name="T20" fmla="*/ 105 w 200"/>
                    <a:gd name="T21" fmla="*/ 39 h 228"/>
                    <a:gd name="T22" fmla="*/ 139 w 200"/>
                    <a:gd name="T23" fmla="*/ 57 h 228"/>
                    <a:gd name="T24" fmla="*/ 148 w 200"/>
                    <a:gd name="T25" fmla="*/ 92 h 228"/>
                    <a:gd name="T26" fmla="*/ 148 w 200"/>
                    <a:gd name="T27" fmla="*/ 228 h 228"/>
                    <a:gd name="T28" fmla="*/ 200 w 200"/>
                    <a:gd name="T29" fmla="*/ 228 h 228"/>
                    <a:gd name="T30" fmla="*/ 200 w 200"/>
                    <a:gd name="T31" fmla="*/ 96 h 228"/>
                    <a:gd name="T32" fmla="*/ 177 w 200"/>
                    <a:gd name="T33" fmla="*/ 23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0" h="228">
                      <a:moveTo>
                        <a:pt x="177" y="23"/>
                      </a:moveTo>
                      <a:cubicBezTo>
                        <a:pt x="163" y="9"/>
                        <a:pt x="145" y="1"/>
                        <a:pt x="123" y="1"/>
                      </a:cubicBezTo>
                      <a:cubicBezTo>
                        <a:pt x="100" y="0"/>
                        <a:pt x="81" y="5"/>
                        <a:pt x="67" y="15"/>
                      </a:cubicBezTo>
                      <a:cubicBezTo>
                        <a:pt x="59" y="20"/>
                        <a:pt x="54" y="25"/>
                        <a:pt x="51" y="30"/>
                      </a:cubicBezTo>
                      <a:cubicBezTo>
                        <a:pt x="49" y="4"/>
                        <a:pt x="49" y="4"/>
                        <a:pt x="49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28"/>
                        <a:pt x="0" y="228"/>
                        <a:pt x="0" y="228"/>
                      </a:cubicBezTo>
                      <a:cubicBezTo>
                        <a:pt x="57" y="228"/>
                        <a:pt x="57" y="228"/>
                        <a:pt x="57" y="228"/>
                      </a:cubicBezTo>
                      <a:cubicBezTo>
                        <a:pt x="57" y="92"/>
                        <a:pt x="57" y="92"/>
                        <a:pt x="57" y="92"/>
                      </a:cubicBezTo>
                      <a:cubicBezTo>
                        <a:pt x="57" y="77"/>
                        <a:pt x="60" y="64"/>
                        <a:pt x="69" y="54"/>
                      </a:cubicBezTo>
                      <a:cubicBezTo>
                        <a:pt x="77" y="44"/>
                        <a:pt x="90" y="39"/>
                        <a:pt x="105" y="39"/>
                      </a:cubicBezTo>
                      <a:cubicBezTo>
                        <a:pt x="120" y="39"/>
                        <a:pt x="131" y="45"/>
                        <a:pt x="139" y="57"/>
                      </a:cubicBezTo>
                      <a:cubicBezTo>
                        <a:pt x="145" y="66"/>
                        <a:pt x="148" y="78"/>
                        <a:pt x="148" y="92"/>
                      </a:cubicBezTo>
                      <a:cubicBezTo>
                        <a:pt x="148" y="228"/>
                        <a:pt x="148" y="228"/>
                        <a:pt x="148" y="228"/>
                      </a:cubicBezTo>
                      <a:cubicBezTo>
                        <a:pt x="200" y="228"/>
                        <a:pt x="200" y="228"/>
                        <a:pt x="200" y="228"/>
                      </a:cubicBezTo>
                      <a:cubicBezTo>
                        <a:pt x="200" y="96"/>
                        <a:pt x="200" y="96"/>
                        <a:pt x="200" y="96"/>
                      </a:cubicBezTo>
                      <a:cubicBezTo>
                        <a:pt x="200" y="64"/>
                        <a:pt x="192" y="40"/>
                        <a:pt x="177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íṣlïďê">
                  <a:extLst>
                    <a:ext uri="{FF2B5EF4-FFF2-40B4-BE49-F238E27FC236}">
                      <a16:creationId xmlns:a16="http://schemas.microsoft.com/office/drawing/2014/main" id="{4C00AD44-B752-4EF2-A902-6C5105F33427}"/>
                    </a:ext>
                  </a:extLst>
                </p:cNvPr>
                <p:cNvSpPr/>
                <p:nvPr/>
              </p:nvSpPr>
              <p:spPr bwMode="auto">
                <a:xfrm>
                  <a:off x="1462088" y="5273675"/>
                  <a:ext cx="685800" cy="750888"/>
                </a:xfrm>
                <a:custGeom>
                  <a:avLst/>
                  <a:gdLst>
                    <a:gd name="T0" fmla="*/ 208 w 208"/>
                    <a:gd name="T1" fmla="*/ 0 h 228"/>
                    <a:gd name="T2" fmla="*/ 152 w 208"/>
                    <a:gd name="T3" fmla="*/ 0 h 228"/>
                    <a:gd name="T4" fmla="*/ 152 w 208"/>
                    <a:gd name="T5" fmla="*/ 136 h 228"/>
                    <a:gd name="T6" fmla="*/ 139 w 208"/>
                    <a:gd name="T7" fmla="*/ 173 h 228"/>
                    <a:gd name="T8" fmla="*/ 103 w 208"/>
                    <a:gd name="T9" fmla="*/ 189 h 228"/>
                    <a:gd name="T10" fmla="*/ 67 w 208"/>
                    <a:gd name="T11" fmla="*/ 171 h 228"/>
                    <a:gd name="T12" fmla="*/ 56 w 208"/>
                    <a:gd name="T13" fmla="*/ 136 h 228"/>
                    <a:gd name="T14" fmla="*/ 56 w 208"/>
                    <a:gd name="T15" fmla="*/ 0 h 228"/>
                    <a:gd name="T16" fmla="*/ 0 w 208"/>
                    <a:gd name="T17" fmla="*/ 0 h 228"/>
                    <a:gd name="T18" fmla="*/ 0 w 208"/>
                    <a:gd name="T19" fmla="*/ 132 h 228"/>
                    <a:gd name="T20" fmla="*/ 27 w 208"/>
                    <a:gd name="T21" fmla="*/ 205 h 228"/>
                    <a:gd name="T22" fmla="*/ 85 w 208"/>
                    <a:gd name="T23" fmla="*/ 227 h 228"/>
                    <a:gd name="T24" fmla="*/ 141 w 208"/>
                    <a:gd name="T25" fmla="*/ 213 h 228"/>
                    <a:gd name="T26" fmla="*/ 156 w 208"/>
                    <a:gd name="T27" fmla="*/ 198 h 228"/>
                    <a:gd name="T28" fmla="*/ 159 w 208"/>
                    <a:gd name="T29" fmla="*/ 224 h 228"/>
                    <a:gd name="T30" fmla="*/ 208 w 208"/>
                    <a:gd name="T31" fmla="*/ 224 h 228"/>
                    <a:gd name="T32" fmla="*/ 208 w 208"/>
                    <a:gd name="T33" fmla="*/ 0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8" h="228">
                      <a:moveTo>
                        <a:pt x="208" y="0"/>
                      </a:moveTo>
                      <a:cubicBezTo>
                        <a:pt x="152" y="0"/>
                        <a:pt x="152" y="0"/>
                        <a:pt x="152" y="0"/>
                      </a:cubicBezTo>
                      <a:cubicBezTo>
                        <a:pt x="152" y="136"/>
                        <a:pt x="152" y="136"/>
                        <a:pt x="152" y="136"/>
                      </a:cubicBezTo>
                      <a:cubicBezTo>
                        <a:pt x="151" y="151"/>
                        <a:pt x="147" y="164"/>
                        <a:pt x="139" y="173"/>
                      </a:cubicBezTo>
                      <a:cubicBezTo>
                        <a:pt x="130" y="183"/>
                        <a:pt x="118" y="189"/>
                        <a:pt x="103" y="189"/>
                      </a:cubicBezTo>
                      <a:cubicBezTo>
                        <a:pt x="88" y="189"/>
                        <a:pt x="76" y="183"/>
                        <a:pt x="67" y="171"/>
                      </a:cubicBezTo>
                      <a:cubicBezTo>
                        <a:pt x="60" y="161"/>
                        <a:pt x="56" y="149"/>
                        <a:pt x="56" y="136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0" y="164"/>
                        <a:pt x="9" y="188"/>
                        <a:pt x="27" y="205"/>
                      </a:cubicBezTo>
                      <a:cubicBezTo>
                        <a:pt x="43" y="220"/>
                        <a:pt x="62" y="227"/>
                        <a:pt x="85" y="227"/>
                      </a:cubicBezTo>
                      <a:cubicBezTo>
                        <a:pt x="108" y="228"/>
                        <a:pt x="126" y="222"/>
                        <a:pt x="141" y="213"/>
                      </a:cubicBezTo>
                      <a:cubicBezTo>
                        <a:pt x="156" y="198"/>
                        <a:pt x="156" y="198"/>
                        <a:pt x="156" y="198"/>
                      </a:cubicBezTo>
                      <a:cubicBezTo>
                        <a:pt x="159" y="224"/>
                        <a:pt x="159" y="224"/>
                        <a:pt x="159" y="224"/>
                      </a:cubicBezTo>
                      <a:cubicBezTo>
                        <a:pt x="208" y="224"/>
                        <a:pt x="208" y="224"/>
                        <a:pt x="208" y="224"/>
                      </a:cubicBezTo>
                      <a:cubicBezTo>
                        <a:pt x="208" y="0"/>
                        <a:pt x="208" y="0"/>
                        <a:pt x="2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7" name="ísḷiďe">
                  <a:extLst>
                    <a:ext uri="{FF2B5EF4-FFF2-40B4-BE49-F238E27FC236}">
                      <a16:creationId xmlns:a16="http://schemas.microsoft.com/office/drawing/2014/main" id="{1167FFDF-BA64-408C-811A-76DF7EAF1DE3}"/>
                    </a:ext>
                  </a:extLst>
                </p:cNvPr>
                <p:cNvSpPr/>
                <p:nvPr/>
              </p:nvSpPr>
              <p:spPr bwMode="auto">
                <a:xfrm>
                  <a:off x="3397250" y="5257800"/>
                  <a:ext cx="708025" cy="774700"/>
                </a:xfrm>
                <a:custGeom>
                  <a:avLst/>
                  <a:gdLst>
                    <a:gd name="T0" fmla="*/ 215 w 215"/>
                    <a:gd name="T1" fmla="*/ 50 h 235"/>
                    <a:gd name="T2" fmla="*/ 177 w 215"/>
                    <a:gd name="T3" fmla="*/ 16 h 235"/>
                    <a:gd name="T4" fmla="*/ 117 w 215"/>
                    <a:gd name="T5" fmla="*/ 0 h 235"/>
                    <a:gd name="T6" fmla="*/ 39 w 215"/>
                    <a:gd name="T7" fmla="*/ 31 h 235"/>
                    <a:gd name="T8" fmla="*/ 0 w 215"/>
                    <a:gd name="T9" fmla="*/ 118 h 235"/>
                    <a:gd name="T10" fmla="*/ 34 w 215"/>
                    <a:gd name="T11" fmla="*/ 200 h 235"/>
                    <a:gd name="T12" fmla="*/ 117 w 215"/>
                    <a:gd name="T13" fmla="*/ 235 h 235"/>
                    <a:gd name="T14" fmla="*/ 178 w 215"/>
                    <a:gd name="T15" fmla="*/ 219 h 235"/>
                    <a:gd name="T16" fmla="*/ 215 w 215"/>
                    <a:gd name="T17" fmla="*/ 185 h 235"/>
                    <a:gd name="T18" fmla="*/ 173 w 215"/>
                    <a:gd name="T19" fmla="*/ 155 h 235"/>
                    <a:gd name="T20" fmla="*/ 163 w 215"/>
                    <a:gd name="T21" fmla="*/ 172 h 235"/>
                    <a:gd name="T22" fmla="*/ 118 w 215"/>
                    <a:gd name="T23" fmla="*/ 193 h 235"/>
                    <a:gd name="T24" fmla="*/ 74 w 215"/>
                    <a:gd name="T25" fmla="*/ 172 h 235"/>
                    <a:gd name="T26" fmla="*/ 56 w 215"/>
                    <a:gd name="T27" fmla="*/ 117 h 235"/>
                    <a:gd name="T28" fmla="*/ 74 w 215"/>
                    <a:gd name="T29" fmla="*/ 63 h 235"/>
                    <a:gd name="T30" fmla="*/ 119 w 215"/>
                    <a:gd name="T31" fmla="*/ 42 h 235"/>
                    <a:gd name="T32" fmla="*/ 163 w 215"/>
                    <a:gd name="T33" fmla="*/ 63 h 235"/>
                    <a:gd name="T34" fmla="*/ 173 w 215"/>
                    <a:gd name="T35" fmla="*/ 80 h 235"/>
                    <a:gd name="T36" fmla="*/ 215 w 215"/>
                    <a:gd name="T37" fmla="*/ 50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15" h="235">
                      <a:moveTo>
                        <a:pt x="215" y="50"/>
                      </a:moveTo>
                      <a:cubicBezTo>
                        <a:pt x="205" y="36"/>
                        <a:pt x="193" y="24"/>
                        <a:pt x="177" y="16"/>
                      </a:cubicBezTo>
                      <a:cubicBezTo>
                        <a:pt x="158" y="5"/>
                        <a:pt x="138" y="0"/>
                        <a:pt x="117" y="0"/>
                      </a:cubicBezTo>
                      <a:cubicBezTo>
                        <a:pt x="87" y="0"/>
                        <a:pt x="61" y="10"/>
                        <a:pt x="39" y="31"/>
                      </a:cubicBezTo>
                      <a:cubicBezTo>
                        <a:pt x="13" y="54"/>
                        <a:pt x="0" y="83"/>
                        <a:pt x="0" y="118"/>
                      </a:cubicBezTo>
                      <a:cubicBezTo>
                        <a:pt x="0" y="150"/>
                        <a:pt x="12" y="178"/>
                        <a:pt x="34" y="200"/>
                      </a:cubicBezTo>
                      <a:cubicBezTo>
                        <a:pt x="57" y="223"/>
                        <a:pt x="85" y="235"/>
                        <a:pt x="117" y="235"/>
                      </a:cubicBezTo>
                      <a:cubicBezTo>
                        <a:pt x="139" y="235"/>
                        <a:pt x="159" y="230"/>
                        <a:pt x="178" y="219"/>
                      </a:cubicBezTo>
                      <a:cubicBezTo>
                        <a:pt x="193" y="210"/>
                        <a:pt x="206" y="200"/>
                        <a:pt x="215" y="185"/>
                      </a:cubicBezTo>
                      <a:cubicBezTo>
                        <a:pt x="173" y="155"/>
                        <a:pt x="173" y="155"/>
                        <a:pt x="173" y="155"/>
                      </a:cubicBezTo>
                      <a:cubicBezTo>
                        <a:pt x="170" y="161"/>
                        <a:pt x="167" y="167"/>
                        <a:pt x="163" y="172"/>
                      </a:cubicBezTo>
                      <a:cubicBezTo>
                        <a:pt x="151" y="186"/>
                        <a:pt x="136" y="193"/>
                        <a:pt x="118" y="193"/>
                      </a:cubicBezTo>
                      <a:cubicBezTo>
                        <a:pt x="100" y="193"/>
                        <a:pt x="85" y="186"/>
                        <a:pt x="74" y="172"/>
                      </a:cubicBezTo>
                      <a:cubicBezTo>
                        <a:pt x="62" y="158"/>
                        <a:pt x="56" y="140"/>
                        <a:pt x="56" y="117"/>
                      </a:cubicBezTo>
                      <a:cubicBezTo>
                        <a:pt x="56" y="95"/>
                        <a:pt x="63" y="77"/>
                        <a:pt x="74" y="63"/>
                      </a:cubicBezTo>
                      <a:cubicBezTo>
                        <a:pt x="86" y="49"/>
                        <a:pt x="100" y="42"/>
                        <a:pt x="119" y="42"/>
                      </a:cubicBezTo>
                      <a:cubicBezTo>
                        <a:pt x="136" y="42"/>
                        <a:pt x="151" y="49"/>
                        <a:pt x="163" y="63"/>
                      </a:cubicBezTo>
                      <a:cubicBezTo>
                        <a:pt x="167" y="67"/>
                        <a:pt x="170" y="73"/>
                        <a:pt x="173" y="80"/>
                      </a:cubicBezTo>
                      <a:cubicBezTo>
                        <a:pt x="215" y="50"/>
                        <a:pt x="215" y="50"/>
                        <a:pt x="215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86" name="í$ḻiḋe">
              <a:extLst>
                <a:ext uri="{FF2B5EF4-FFF2-40B4-BE49-F238E27FC236}">
                  <a16:creationId xmlns:a16="http://schemas.microsoft.com/office/drawing/2014/main" id="{B4D5B692-1AF7-4D4E-BD8B-4DCFAD4B6E4B}"/>
                </a:ext>
              </a:extLst>
            </p:cNvPr>
            <p:cNvGrpSpPr/>
            <p:nvPr/>
          </p:nvGrpSpPr>
          <p:grpSpPr>
            <a:xfrm>
              <a:off x="6142148" y="4029336"/>
              <a:ext cx="1477273" cy="350598"/>
              <a:chOff x="6245225" y="5092700"/>
              <a:chExt cx="4040188" cy="958850"/>
            </a:xfrm>
            <a:grpFill/>
          </p:grpSpPr>
          <p:sp>
            <p:nvSpPr>
              <p:cNvPr id="91" name="i$ḷîḋé">
                <a:extLst>
                  <a:ext uri="{FF2B5EF4-FFF2-40B4-BE49-F238E27FC236}">
                    <a16:creationId xmlns:a16="http://schemas.microsoft.com/office/drawing/2014/main" id="{38182701-77FA-4651-B7F8-FFEA8628D6B3}"/>
                  </a:ext>
                </a:extLst>
              </p:cNvPr>
              <p:cNvSpPr/>
              <p:nvPr/>
            </p:nvSpPr>
            <p:spPr bwMode="auto">
              <a:xfrm>
                <a:off x="6245225" y="5099050"/>
                <a:ext cx="881063" cy="946150"/>
              </a:xfrm>
              <a:custGeom>
                <a:avLst/>
                <a:gdLst>
                  <a:gd name="T0" fmla="*/ 555 w 555"/>
                  <a:gd name="T1" fmla="*/ 507 h 596"/>
                  <a:gd name="T2" fmla="*/ 555 w 555"/>
                  <a:gd name="T3" fmla="*/ 75 h 596"/>
                  <a:gd name="T4" fmla="*/ 314 w 555"/>
                  <a:gd name="T5" fmla="*/ 75 h 596"/>
                  <a:gd name="T6" fmla="*/ 314 w 555"/>
                  <a:gd name="T7" fmla="*/ 143 h 596"/>
                  <a:gd name="T8" fmla="*/ 484 w 555"/>
                  <a:gd name="T9" fmla="*/ 143 h 596"/>
                  <a:gd name="T10" fmla="*/ 484 w 555"/>
                  <a:gd name="T11" fmla="*/ 438 h 596"/>
                  <a:gd name="T12" fmla="*/ 314 w 555"/>
                  <a:gd name="T13" fmla="*/ 438 h 596"/>
                  <a:gd name="T14" fmla="*/ 314 w 555"/>
                  <a:gd name="T15" fmla="*/ 143 h 596"/>
                  <a:gd name="T16" fmla="*/ 314 w 555"/>
                  <a:gd name="T17" fmla="*/ 75 h 596"/>
                  <a:gd name="T18" fmla="*/ 314 w 555"/>
                  <a:gd name="T19" fmla="*/ 0 h 596"/>
                  <a:gd name="T20" fmla="*/ 244 w 555"/>
                  <a:gd name="T21" fmla="*/ 0 h 596"/>
                  <a:gd name="T22" fmla="*/ 244 w 555"/>
                  <a:gd name="T23" fmla="*/ 75 h 596"/>
                  <a:gd name="T24" fmla="*/ 244 w 555"/>
                  <a:gd name="T25" fmla="*/ 143 h 596"/>
                  <a:gd name="T26" fmla="*/ 244 w 555"/>
                  <a:gd name="T27" fmla="*/ 438 h 596"/>
                  <a:gd name="T28" fmla="*/ 69 w 555"/>
                  <a:gd name="T29" fmla="*/ 438 h 596"/>
                  <a:gd name="T30" fmla="*/ 69 w 555"/>
                  <a:gd name="T31" fmla="*/ 143 h 596"/>
                  <a:gd name="T32" fmla="*/ 244 w 555"/>
                  <a:gd name="T33" fmla="*/ 143 h 596"/>
                  <a:gd name="T34" fmla="*/ 244 w 555"/>
                  <a:gd name="T35" fmla="*/ 75 h 596"/>
                  <a:gd name="T36" fmla="*/ 0 w 555"/>
                  <a:gd name="T37" fmla="*/ 75 h 596"/>
                  <a:gd name="T38" fmla="*/ 0 w 555"/>
                  <a:gd name="T39" fmla="*/ 507 h 596"/>
                  <a:gd name="T40" fmla="*/ 244 w 555"/>
                  <a:gd name="T41" fmla="*/ 507 h 596"/>
                  <a:gd name="T42" fmla="*/ 244 w 555"/>
                  <a:gd name="T43" fmla="*/ 596 h 596"/>
                  <a:gd name="T44" fmla="*/ 314 w 555"/>
                  <a:gd name="T45" fmla="*/ 596 h 596"/>
                  <a:gd name="T46" fmla="*/ 314 w 555"/>
                  <a:gd name="T47" fmla="*/ 507 h 596"/>
                  <a:gd name="T48" fmla="*/ 555 w 555"/>
                  <a:gd name="T49" fmla="*/ 507 h 596"/>
                  <a:gd name="T50" fmla="*/ 555 w 555"/>
                  <a:gd name="T51" fmla="*/ 507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55" h="596">
                    <a:moveTo>
                      <a:pt x="555" y="507"/>
                    </a:moveTo>
                    <a:lnTo>
                      <a:pt x="555" y="75"/>
                    </a:lnTo>
                    <a:lnTo>
                      <a:pt x="314" y="75"/>
                    </a:lnTo>
                    <a:lnTo>
                      <a:pt x="314" y="143"/>
                    </a:lnTo>
                    <a:lnTo>
                      <a:pt x="484" y="143"/>
                    </a:lnTo>
                    <a:lnTo>
                      <a:pt x="484" y="438"/>
                    </a:lnTo>
                    <a:lnTo>
                      <a:pt x="314" y="438"/>
                    </a:lnTo>
                    <a:lnTo>
                      <a:pt x="314" y="143"/>
                    </a:lnTo>
                    <a:lnTo>
                      <a:pt x="314" y="75"/>
                    </a:lnTo>
                    <a:lnTo>
                      <a:pt x="314" y="0"/>
                    </a:lnTo>
                    <a:lnTo>
                      <a:pt x="244" y="0"/>
                    </a:lnTo>
                    <a:lnTo>
                      <a:pt x="244" y="75"/>
                    </a:lnTo>
                    <a:lnTo>
                      <a:pt x="244" y="143"/>
                    </a:lnTo>
                    <a:lnTo>
                      <a:pt x="244" y="438"/>
                    </a:lnTo>
                    <a:lnTo>
                      <a:pt x="69" y="438"/>
                    </a:lnTo>
                    <a:lnTo>
                      <a:pt x="69" y="143"/>
                    </a:lnTo>
                    <a:lnTo>
                      <a:pt x="244" y="143"/>
                    </a:lnTo>
                    <a:lnTo>
                      <a:pt x="244" y="75"/>
                    </a:lnTo>
                    <a:lnTo>
                      <a:pt x="0" y="75"/>
                    </a:lnTo>
                    <a:lnTo>
                      <a:pt x="0" y="507"/>
                    </a:lnTo>
                    <a:lnTo>
                      <a:pt x="244" y="507"/>
                    </a:lnTo>
                    <a:lnTo>
                      <a:pt x="244" y="596"/>
                    </a:lnTo>
                    <a:lnTo>
                      <a:pt x="314" y="596"/>
                    </a:lnTo>
                    <a:lnTo>
                      <a:pt x="314" y="507"/>
                    </a:lnTo>
                    <a:lnTo>
                      <a:pt x="555" y="507"/>
                    </a:lnTo>
                    <a:lnTo>
                      <a:pt x="555" y="5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śḻîďé">
                <a:extLst>
                  <a:ext uri="{FF2B5EF4-FFF2-40B4-BE49-F238E27FC236}">
                    <a16:creationId xmlns:a16="http://schemas.microsoft.com/office/drawing/2014/main" id="{C3D7BDFD-91D8-4289-BE30-A45224BE3D77}"/>
                  </a:ext>
                </a:extLst>
              </p:cNvPr>
              <p:cNvSpPr/>
              <p:nvPr/>
            </p:nvSpPr>
            <p:spPr bwMode="auto">
              <a:xfrm>
                <a:off x="8647113" y="5092700"/>
                <a:ext cx="585788" cy="958850"/>
              </a:xfrm>
              <a:custGeom>
                <a:avLst/>
                <a:gdLst>
                  <a:gd name="T0" fmla="*/ 125 w 178"/>
                  <a:gd name="T1" fmla="*/ 1 h 291"/>
                  <a:gd name="T2" fmla="*/ 122 w 178"/>
                  <a:gd name="T3" fmla="*/ 9 h 291"/>
                  <a:gd name="T4" fmla="*/ 93 w 178"/>
                  <a:gd name="T5" fmla="*/ 66 h 291"/>
                  <a:gd name="T6" fmla="*/ 93 w 178"/>
                  <a:gd name="T7" fmla="*/ 66 h 291"/>
                  <a:gd name="T8" fmla="*/ 64 w 178"/>
                  <a:gd name="T9" fmla="*/ 66 h 291"/>
                  <a:gd name="T10" fmla="*/ 84 w 178"/>
                  <a:gd name="T11" fmla="*/ 56 h 291"/>
                  <a:gd name="T12" fmla="*/ 52 w 178"/>
                  <a:gd name="T13" fmla="*/ 0 h 291"/>
                  <a:gd name="T14" fmla="*/ 25 w 178"/>
                  <a:gd name="T15" fmla="*/ 13 h 291"/>
                  <a:gd name="T16" fmla="*/ 53 w 178"/>
                  <a:gd name="T17" fmla="*/ 66 h 291"/>
                  <a:gd name="T18" fmla="*/ 12 w 178"/>
                  <a:gd name="T19" fmla="*/ 66 h 291"/>
                  <a:gd name="T20" fmla="*/ 12 w 178"/>
                  <a:gd name="T21" fmla="*/ 95 h 291"/>
                  <a:gd name="T22" fmla="*/ 75 w 178"/>
                  <a:gd name="T23" fmla="*/ 95 h 291"/>
                  <a:gd name="T24" fmla="*/ 75 w 178"/>
                  <a:gd name="T25" fmla="*/ 104 h 291"/>
                  <a:gd name="T26" fmla="*/ 73 w 178"/>
                  <a:gd name="T27" fmla="*/ 135 h 291"/>
                  <a:gd name="T28" fmla="*/ 73 w 178"/>
                  <a:gd name="T29" fmla="*/ 136 h 291"/>
                  <a:gd name="T30" fmla="*/ 13 w 178"/>
                  <a:gd name="T31" fmla="*/ 137 h 291"/>
                  <a:gd name="T32" fmla="*/ 13 w 178"/>
                  <a:gd name="T33" fmla="*/ 165 h 291"/>
                  <a:gd name="T34" fmla="*/ 68 w 178"/>
                  <a:gd name="T35" fmla="*/ 165 h 291"/>
                  <a:gd name="T36" fmla="*/ 68 w 178"/>
                  <a:gd name="T37" fmla="*/ 166 h 291"/>
                  <a:gd name="T38" fmla="*/ 54 w 178"/>
                  <a:gd name="T39" fmla="*/ 200 h 291"/>
                  <a:gd name="T40" fmla="*/ 13 w 178"/>
                  <a:gd name="T41" fmla="*/ 260 h 291"/>
                  <a:gd name="T42" fmla="*/ 12 w 178"/>
                  <a:gd name="T43" fmla="*/ 262 h 291"/>
                  <a:gd name="T44" fmla="*/ 0 w 178"/>
                  <a:gd name="T45" fmla="*/ 274 h 291"/>
                  <a:gd name="T46" fmla="*/ 30 w 178"/>
                  <a:gd name="T47" fmla="*/ 291 h 291"/>
                  <a:gd name="T48" fmla="*/ 89 w 178"/>
                  <a:gd name="T49" fmla="*/ 187 h 291"/>
                  <a:gd name="T50" fmla="*/ 90 w 178"/>
                  <a:gd name="T51" fmla="*/ 185 h 291"/>
                  <a:gd name="T52" fmla="*/ 90 w 178"/>
                  <a:gd name="T53" fmla="*/ 187 h 291"/>
                  <a:gd name="T54" fmla="*/ 151 w 178"/>
                  <a:gd name="T55" fmla="*/ 291 h 291"/>
                  <a:gd name="T56" fmla="*/ 178 w 178"/>
                  <a:gd name="T57" fmla="*/ 266 h 291"/>
                  <a:gd name="T58" fmla="*/ 178 w 178"/>
                  <a:gd name="T59" fmla="*/ 265 h 291"/>
                  <a:gd name="T60" fmla="*/ 150 w 178"/>
                  <a:gd name="T61" fmla="*/ 242 h 291"/>
                  <a:gd name="T62" fmla="*/ 111 w 178"/>
                  <a:gd name="T63" fmla="*/ 166 h 291"/>
                  <a:gd name="T64" fmla="*/ 111 w 178"/>
                  <a:gd name="T65" fmla="*/ 165 h 291"/>
                  <a:gd name="T66" fmla="*/ 167 w 178"/>
                  <a:gd name="T67" fmla="*/ 165 h 291"/>
                  <a:gd name="T68" fmla="*/ 167 w 178"/>
                  <a:gd name="T69" fmla="*/ 136 h 291"/>
                  <a:gd name="T70" fmla="*/ 106 w 178"/>
                  <a:gd name="T71" fmla="*/ 136 h 291"/>
                  <a:gd name="T72" fmla="*/ 106 w 178"/>
                  <a:gd name="T73" fmla="*/ 135 h 291"/>
                  <a:gd name="T74" fmla="*/ 105 w 178"/>
                  <a:gd name="T75" fmla="*/ 109 h 291"/>
                  <a:gd name="T76" fmla="*/ 106 w 178"/>
                  <a:gd name="T77" fmla="*/ 95 h 291"/>
                  <a:gd name="T78" fmla="*/ 162 w 178"/>
                  <a:gd name="T79" fmla="*/ 95 h 291"/>
                  <a:gd name="T80" fmla="*/ 162 w 178"/>
                  <a:gd name="T81" fmla="*/ 66 h 291"/>
                  <a:gd name="T82" fmla="*/ 122 w 178"/>
                  <a:gd name="T83" fmla="*/ 66 h 291"/>
                  <a:gd name="T84" fmla="*/ 156 w 178"/>
                  <a:gd name="T85" fmla="*/ 12 h 291"/>
                  <a:gd name="T86" fmla="*/ 125 w 178"/>
                  <a:gd name="T87" fmla="*/ 0 h 291"/>
                  <a:gd name="T88" fmla="*/ 125 w 178"/>
                  <a:gd name="T89" fmla="*/ 1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8" h="291">
                    <a:moveTo>
                      <a:pt x="125" y="1"/>
                    </a:moveTo>
                    <a:cubicBezTo>
                      <a:pt x="122" y="9"/>
                      <a:pt x="122" y="9"/>
                      <a:pt x="122" y="9"/>
                    </a:cubicBezTo>
                    <a:cubicBezTo>
                      <a:pt x="118" y="21"/>
                      <a:pt x="108" y="39"/>
                      <a:pt x="93" y="66"/>
                    </a:cubicBezTo>
                    <a:cubicBezTo>
                      <a:pt x="93" y="66"/>
                      <a:pt x="93" y="66"/>
                      <a:pt x="93" y="66"/>
                    </a:cubicBezTo>
                    <a:cubicBezTo>
                      <a:pt x="64" y="66"/>
                      <a:pt x="64" y="66"/>
                      <a:pt x="64" y="66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12" y="66"/>
                      <a:pt x="12" y="66"/>
                      <a:pt x="12" y="66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3" y="135"/>
                      <a:pt x="73" y="135"/>
                      <a:pt x="73" y="135"/>
                    </a:cubicBezTo>
                    <a:cubicBezTo>
                      <a:pt x="73" y="136"/>
                      <a:pt x="73" y="136"/>
                      <a:pt x="73" y="136"/>
                    </a:cubicBezTo>
                    <a:cubicBezTo>
                      <a:pt x="13" y="137"/>
                      <a:pt x="13" y="137"/>
                      <a:pt x="13" y="137"/>
                    </a:cubicBezTo>
                    <a:cubicBezTo>
                      <a:pt x="13" y="165"/>
                      <a:pt x="13" y="165"/>
                      <a:pt x="13" y="165"/>
                    </a:cubicBezTo>
                    <a:cubicBezTo>
                      <a:pt x="68" y="165"/>
                      <a:pt x="68" y="165"/>
                      <a:pt x="68" y="165"/>
                    </a:cubicBezTo>
                    <a:cubicBezTo>
                      <a:pt x="68" y="166"/>
                      <a:pt x="68" y="166"/>
                      <a:pt x="68" y="166"/>
                    </a:cubicBezTo>
                    <a:cubicBezTo>
                      <a:pt x="65" y="177"/>
                      <a:pt x="60" y="188"/>
                      <a:pt x="54" y="200"/>
                    </a:cubicBezTo>
                    <a:cubicBezTo>
                      <a:pt x="41" y="224"/>
                      <a:pt x="28" y="244"/>
                      <a:pt x="13" y="260"/>
                    </a:cubicBezTo>
                    <a:cubicBezTo>
                      <a:pt x="12" y="262"/>
                      <a:pt x="12" y="262"/>
                      <a:pt x="12" y="262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30" y="291"/>
                      <a:pt x="30" y="291"/>
                      <a:pt x="30" y="291"/>
                    </a:cubicBezTo>
                    <a:cubicBezTo>
                      <a:pt x="56" y="258"/>
                      <a:pt x="76" y="224"/>
                      <a:pt x="89" y="187"/>
                    </a:cubicBezTo>
                    <a:cubicBezTo>
                      <a:pt x="90" y="185"/>
                      <a:pt x="90" y="185"/>
                      <a:pt x="90" y="185"/>
                    </a:cubicBezTo>
                    <a:cubicBezTo>
                      <a:pt x="90" y="187"/>
                      <a:pt x="90" y="187"/>
                      <a:pt x="90" y="187"/>
                    </a:cubicBezTo>
                    <a:cubicBezTo>
                      <a:pt x="100" y="227"/>
                      <a:pt x="120" y="261"/>
                      <a:pt x="151" y="291"/>
                    </a:cubicBezTo>
                    <a:cubicBezTo>
                      <a:pt x="178" y="266"/>
                      <a:pt x="178" y="266"/>
                      <a:pt x="178" y="266"/>
                    </a:cubicBezTo>
                    <a:cubicBezTo>
                      <a:pt x="178" y="265"/>
                      <a:pt x="178" y="265"/>
                      <a:pt x="178" y="265"/>
                    </a:cubicBezTo>
                    <a:cubicBezTo>
                      <a:pt x="168" y="260"/>
                      <a:pt x="159" y="253"/>
                      <a:pt x="150" y="242"/>
                    </a:cubicBezTo>
                    <a:cubicBezTo>
                      <a:pt x="132" y="221"/>
                      <a:pt x="119" y="195"/>
                      <a:pt x="111" y="166"/>
                    </a:cubicBezTo>
                    <a:cubicBezTo>
                      <a:pt x="111" y="165"/>
                      <a:pt x="111" y="165"/>
                      <a:pt x="111" y="165"/>
                    </a:cubicBezTo>
                    <a:cubicBezTo>
                      <a:pt x="167" y="165"/>
                      <a:pt x="167" y="165"/>
                      <a:pt x="167" y="165"/>
                    </a:cubicBezTo>
                    <a:cubicBezTo>
                      <a:pt x="167" y="136"/>
                      <a:pt x="167" y="136"/>
                      <a:pt x="167" y="136"/>
                    </a:cubicBezTo>
                    <a:cubicBezTo>
                      <a:pt x="106" y="136"/>
                      <a:pt x="106" y="136"/>
                      <a:pt x="106" y="136"/>
                    </a:cubicBezTo>
                    <a:cubicBezTo>
                      <a:pt x="106" y="135"/>
                      <a:pt x="106" y="135"/>
                      <a:pt x="106" y="135"/>
                    </a:cubicBezTo>
                    <a:cubicBezTo>
                      <a:pt x="105" y="109"/>
                      <a:pt x="105" y="109"/>
                      <a:pt x="105" y="109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62" y="95"/>
                      <a:pt x="162" y="95"/>
                      <a:pt x="162" y="9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2" y="66"/>
                      <a:pt x="122" y="66"/>
                      <a:pt x="122" y="66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25" y="1"/>
                      <a:pt x="125" y="1"/>
                      <a:pt x="12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ṧḷíḍé">
                <a:extLst>
                  <a:ext uri="{FF2B5EF4-FFF2-40B4-BE49-F238E27FC236}">
                    <a16:creationId xmlns:a16="http://schemas.microsoft.com/office/drawing/2014/main" id="{0695C037-A235-46C9-8537-058BA3C848D8}"/>
                  </a:ext>
                </a:extLst>
              </p:cNvPr>
              <p:cNvSpPr/>
              <p:nvPr/>
            </p:nvSpPr>
            <p:spPr bwMode="auto">
              <a:xfrm>
                <a:off x="8250238" y="5126038"/>
                <a:ext cx="446088" cy="922338"/>
              </a:xfrm>
              <a:custGeom>
                <a:avLst/>
                <a:gdLst>
                  <a:gd name="T0" fmla="*/ 273 w 281"/>
                  <a:gd name="T1" fmla="*/ 58 h 581"/>
                  <a:gd name="T2" fmla="*/ 273 w 281"/>
                  <a:gd name="T3" fmla="*/ 0 h 581"/>
                  <a:gd name="T4" fmla="*/ 17 w 281"/>
                  <a:gd name="T5" fmla="*/ 0 h 581"/>
                  <a:gd name="T6" fmla="*/ 17 w 281"/>
                  <a:gd name="T7" fmla="*/ 58 h 581"/>
                  <a:gd name="T8" fmla="*/ 46 w 281"/>
                  <a:gd name="T9" fmla="*/ 58 h 581"/>
                  <a:gd name="T10" fmla="*/ 46 w 281"/>
                  <a:gd name="T11" fmla="*/ 432 h 581"/>
                  <a:gd name="T12" fmla="*/ 0 w 281"/>
                  <a:gd name="T13" fmla="*/ 444 h 581"/>
                  <a:gd name="T14" fmla="*/ 27 w 281"/>
                  <a:gd name="T15" fmla="*/ 506 h 581"/>
                  <a:gd name="T16" fmla="*/ 179 w 281"/>
                  <a:gd name="T17" fmla="*/ 454 h 581"/>
                  <a:gd name="T18" fmla="*/ 179 w 281"/>
                  <a:gd name="T19" fmla="*/ 579 h 581"/>
                  <a:gd name="T20" fmla="*/ 241 w 281"/>
                  <a:gd name="T21" fmla="*/ 581 h 581"/>
                  <a:gd name="T22" fmla="*/ 241 w 281"/>
                  <a:gd name="T23" fmla="*/ 434 h 581"/>
                  <a:gd name="T24" fmla="*/ 281 w 281"/>
                  <a:gd name="T25" fmla="*/ 423 h 581"/>
                  <a:gd name="T26" fmla="*/ 281 w 281"/>
                  <a:gd name="T27" fmla="*/ 363 h 581"/>
                  <a:gd name="T28" fmla="*/ 241 w 281"/>
                  <a:gd name="T29" fmla="*/ 373 h 581"/>
                  <a:gd name="T30" fmla="*/ 241 w 281"/>
                  <a:gd name="T31" fmla="*/ 58 h 581"/>
                  <a:gd name="T32" fmla="*/ 179 w 281"/>
                  <a:gd name="T33" fmla="*/ 58 h 581"/>
                  <a:gd name="T34" fmla="*/ 179 w 281"/>
                  <a:gd name="T35" fmla="*/ 133 h 581"/>
                  <a:gd name="T36" fmla="*/ 110 w 281"/>
                  <a:gd name="T37" fmla="*/ 133 h 581"/>
                  <a:gd name="T38" fmla="*/ 110 w 281"/>
                  <a:gd name="T39" fmla="*/ 191 h 581"/>
                  <a:gd name="T40" fmla="*/ 179 w 281"/>
                  <a:gd name="T41" fmla="*/ 191 h 581"/>
                  <a:gd name="T42" fmla="*/ 179 w 281"/>
                  <a:gd name="T43" fmla="*/ 263 h 581"/>
                  <a:gd name="T44" fmla="*/ 110 w 281"/>
                  <a:gd name="T45" fmla="*/ 263 h 581"/>
                  <a:gd name="T46" fmla="*/ 110 w 281"/>
                  <a:gd name="T47" fmla="*/ 324 h 581"/>
                  <a:gd name="T48" fmla="*/ 179 w 281"/>
                  <a:gd name="T49" fmla="*/ 324 h 581"/>
                  <a:gd name="T50" fmla="*/ 179 w 281"/>
                  <a:gd name="T51" fmla="*/ 392 h 581"/>
                  <a:gd name="T52" fmla="*/ 110 w 281"/>
                  <a:gd name="T53" fmla="*/ 415 h 581"/>
                  <a:gd name="T54" fmla="*/ 110 w 281"/>
                  <a:gd name="T55" fmla="*/ 324 h 581"/>
                  <a:gd name="T56" fmla="*/ 110 w 281"/>
                  <a:gd name="T57" fmla="*/ 263 h 581"/>
                  <a:gd name="T58" fmla="*/ 110 w 281"/>
                  <a:gd name="T59" fmla="*/ 191 h 581"/>
                  <a:gd name="T60" fmla="*/ 110 w 281"/>
                  <a:gd name="T61" fmla="*/ 133 h 581"/>
                  <a:gd name="T62" fmla="*/ 110 w 281"/>
                  <a:gd name="T63" fmla="*/ 58 h 581"/>
                  <a:gd name="T64" fmla="*/ 179 w 281"/>
                  <a:gd name="T65" fmla="*/ 58 h 581"/>
                  <a:gd name="T66" fmla="*/ 241 w 281"/>
                  <a:gd name="T67" fmla="*/ 58 h 581"/>
                  <a:gd name="T68" fmla="*/ 273 w 281"/>
                  <a:gd name="T69" fmla="*/ 58 h 581"/>
                  <a:gd name="T70" fmla="*/ 273 w 281"/>
                  <a:gd name="T71" fmla="*/ 58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1" h="581">
                    <a:moveTo>
                      <a:pt x="273" y="58"/>
                    </a:moveTo>
                    <a:lnTo>
                      <a:pt x="273" y="0"/>
                    </a:lnTo>
                    <a:lnTo>
                      <a:pt x="17" y="0"/>
                    </a:lnTo>
                    <a:lnTo>
                      <a:pt x="17" y="58"/>
                    </a:lnTo>
                    <a:lnTo>
                      <a:pt x="46" y="58"/>
                    </a:lnTo>
                    <a:lnTo>
                      <a:pt x="46" y="432"/>
                    </a:lnTo>
                    <a:lnTo>
                      <a:pt x="0" y="444"/>
                    </a:lnTo>
                    <a:lnTo>
                      <a:pt x="27" y="506"/>
                    </a:lnTo>
                    <a:lnTo>
                      <a:pt x="179" y="454"/>
                    </a:lnTo>
                    <a:lnTo>
                      <a:pt x="179" y="579"/>
                    </a:lnTo>
                    <a:lnTo>
                      <a:pt x="241" y="581"/>
                    </a:lnTo>
                    <a:lnTo>
                      <a:pt x="241" y="434"/>
                    </a:lnTo>
                    <a:lnTo>
                      <a:pt x="281" y="423"/>
                    </a:lnTo>
                    <a:lnTo>
                      <a:pt x="281" y="363"/>
                    </a:lnTo>
                    <a:lnTo>
                      <a:pt x="241" y="373"/>
                    </a:lnTo>
                    <a:lnTo>
                      <a:pt x="241" y="58"/>
                    </a:lnTo>
                    <a:lnTo>
                      <a:pt x="179" y="58"/>
                    </a:lnTo>
                    <a:lnTo>
                      <a:pt x="179" y="133"/>
                    </a:lnTo>
                    <a:lnTo>
                      <a:pt x="110" y="133"/>
                    </a:lnTo>
                    <a:lnTo>
                      <a:pt x="110" y="191"/>
                    </a:lnTo>
                    <a:lnTo>
                      <a:pt x="179" y="191"/>
                    </a:lnTo>
                    <a:lnTo>
                      <a:pt x="179" y="263"/>
                    </a:lnTo>
                    <a:lnTo>
                      <a:pt x="110" y="263"/>
                    </a:lnTo>
                    <a:lnTo>
                      <a:pt x="110" y="324"/>
                    </a:lnTo>
                    <a:lnTo>
                      <a:pt x="179" y="324"/>
                    </a:lnTo>
                    <a:lnTo>
                      <a:pt x="179" y="392"/>
                    </a:lnTo>
                    <a:lnTo>
                      <a:pt x="110" y="415"/>
                    </a:lnTo>
                    <a:lnTo>
                      <a:pt x="110" y="324"/>
                    </a:lnTo>
                    <a:lnTo>
                      <a:pt x="110" y="263"/>
                    </a:lnTo>
                    <a:lnTo>
                      <a:pt x="110" y="191"/>
                    </a:lnTo>
                    <a:lnTo>
                      <a:pt x="110" y="133"/>
                    </a:lnTo>
                    <a:lnTo>
                      <a:pt x="110" y="58"/>
                    </a:lnTo>
                    <a:lnTo>
                      <a:pt x="179" y="58"/>
                    </a:lnTo>
                    <a:lnTo>
                      <a:pt x="241" y="58"/>
                    </a:lnTo>
                    <a:lnTo>
                      <a:pt x="273" y="58"/>
                    </a:lnTo>
                    <a:lnTo>
                      <a:pt x="273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śľiḋè">
                <a:extLst>
                  <a:ext uri="{FF2B5EF4-FFF2-40B4-BE49-F238E27FC236}">
                    <a16:creationId xmlns:a16="http://schemas.microsoft.com/office/drawing/2014/main" id="{16535336-D6F9-40E3-ABCB-D1D6287EB777}"/>
                  </a:ext>
                </a:extLst>
              </p:cNvPr>
              <p:cNvSpPr/>
              <p:nvPr/>
            </p:nvSpPr>
            <p:spPr bwMode="auto">
              <a:xfrm>
                <a:off x="7261225" y="5126038"/>
                <a:ext cx="868363" cy="892175"/>
              </a:xfrm>
              <a:custGeom>
                <a:avLst/>
                <a:gdLst>
                  <a:gd name="T0" fmla="*/ 547 w 547"/>
                  <a:gd name="T1" fmla="*/ 562 h 562"/>
                  <a:gd name="T2" fmla="*/ 547 w 547"/>
                  <a:gd name="T3" fmla="*/ 0 h 562"/>
                  <a:gd name="T4" fmla="*/ 480 w 547"/>
                  <a:gd name="T5" fmla="*/ 62 h 562"/>
                  <a:gd name="T6" fmla="*/ 480 w 547"/>
                  <a:gd name="T7" fmla="*/ 500 h 562"/>
                  <a:gd name="T8" fmla="*/ 67 w 547"/>
                  <a:gd name="T9" fmla="*/ 500 h 562"/>
                  <a:gd name="T10" fmla="*/ 67 w 547"/>
                  <a:gd name="T11" fmla="*/ 62 h 562"/>
                  <a:gd name="T12" fmla="*/ 480 w 547"/>
                  <a:gd name="T13" fmla="*/ 62 h 562"/>
                  <a:gd name="T14" fmla="*/ 547 w 547"/>
                  <a:gd name="T15" fmla="*/ 0 h 562"/>
                  <a:gd name="T16" fmla="*/ 0 w 547"/>
                  <a:gd name="T17" fmla="*/ 0 h 562"/>
                  <a:gd name="T18" fmla="*/ 0 w 547"/>
                  <a:gd name="T19" fmla="*/ 562 h 562"/>
                  <a:gd name="T20" fmla="*/ 547 w 547"/>
                  <a:gd name="T21" fmla="*/ 562 h 562"/>
                  <a:gd name="T22" fmla="*/ 547 w 547"/>
                  <a:gd name="T23" fmla="*/ 56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7" h="562">
                    <a:moveTo>
                      <a:pt x="547" y="562"/>
                    </a:moveTo>
                    <a:lnTo>
                      <a:pt x="547" y="0"/>
                    </a:lnTo>
                    <a:lnTo>
                      <a:pt x="480" y="62"/>
                    </a:lnTo>
                    <a:lnTo>
                      <a:pt x="480" y="500"/>
                    </a:lnTo>
                    <a:lnTo>
                      <a:pt x="67" y="500"/>
                    </a:lnTo>
                    <a:lnTo>
                      <a:pt x="67" y="62"/>
                    </a:lnTo>
                    <a:lnTo>
                      <a:pt x="480" y="62"/>
                    </a:lnTo>
                    <a:lnTo>
                      <a:pt x="547" y="0"/>
                    </a:lnTo>
                    <a:lnTo>
                      <a:pt x="0" y="0"/>
                    </a:lnTo>
                    <a:lnTo>
                      <a:pt x="0" y="562"/>
                    </a:lnTo>
                    <a:lnTo>
                      <a:pt x="547" y="562"/>
                    </a:lnTo>
                    <a:lnTo>
                      <a:pt x="547" y="5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ṧḷîḓe">
                <a:extLst>
                  <a:ext uri="{FF2B5EF4-FFF2-40B4-BE49-F238E27FC236}">
                    <a16:creationId xmlns:a16="http://schemas.microsoft.com/office/drawing/2014/main" id="{08FA6F39-C05A-4A54-BED4-BB18A959E5FF}"/>
                  </a:ext>
                </a:extLst>
              </p:cNvPr>
              <p:cNvSpPr/>
              <p:nvPr/>
            </p:nvSpPr>
            <p:spPr bwMode="auto">
              <a:xfrm>
                <a:off x="7423150" y="5303838"/>
                <a:ext cx="544513" cy="539750"/>
              </a:xfrm>
              <a:custGeom>
                <a:avLst/>
                <a:gdLst>
                  <a:gd name="T0" fmla="*/ 337 w 343"/>
                  <a:gd name="T1" fmla="*/ 56 h 340"/>
                  <a:gd name="T2" fmla="*/ 337 w 343"/>
                  <a:gd name="T3" fmla="*/ 0 h 340"/>
                  <a:gd name="T4" fmla="*/ 6 w 343"/>
                  <a:gd name="T5" fmla="*/ 0 h 340"/>
                  <a:gd name="T6" fmla="*/ 6 w 343"/>
                  <a:gd name="T7" fmla="*/ 56 h 340"/>
                  <a:gd name="T8" fmla="*/ 137 w 343"/>
                  <a:gd name="T9" fmla="*/ 56 h 340"/>
                  <a:gd name="T10" fmla="*/ 137 w 343"/>
                  <a:gd name="T11" fmla="*/ 129 h 340"/>
                  <a:gd name="T12" fmla="*/ 17 w 343"/>
                  <a:gd name="T13" fmla="*/ 129 h 340"/>
                  <a:gd name="T14" fmla="*/ 17 w 343"/>
                  <a:gd name="T15" fmla="*/ 187 h 340"/>
                  <a:gd name="T16" fmla="*/ 137 w 343"/>
                  <a:gd name="T17" fmla="*/ 187 h 340"/>
                  <a:gd name="T18" fmla="*/ 137 w 343"/>
                  <a:gd name="T19" fmla="*/ 282 h 340"/>
                  <a:gd name="T20" fmla="*/ 0 w 343"/>
                  <a:gd name="T21" fmla="*/ 282 h 340"/>
                  <a:gd name="T22" fmla="*/ 0 w 343"/>
                  <a:gd name="T23" fmla="*/ 340 h 340"/>
                  <a:gd name="T24" fmla="*/ 343 w 343"/>
                  <a:gd name="T25" fmla="*/ 340 h 340"/>
                  <a:gd name="T26" fmla="*/ 343 w 343"/>
                  <a:gd name="T27" fmla="*/ 282 h 340"/>
                  <a:gd name="T28" fmla="*/ 287 w 343"/>
                  <a:gd name="T29" fmla="*/ 282 h 340"/>
                  <a:gd name="T30" fmla="*/ 316 w 343"/>
                  <a:gd name="T31" fmla="*/ 263 h 340"/>
                  <a:gd name="T32" fmla="*/ 270 w 343"/>
                  <a:gd name="T33" fmla="*/ 195 h 340"/>
                  <a:gd name="T34" fmla="*/ 229 w 343"/>
                  <a:gd name="T35" fmla="*/ 218 h 340"/>
                  <a:gd name="T36" fmla="*/ 270 w 343"/>
                  <a:gd name="T37" fmla="*/ 282 h 340"/>
                  <a:gd name="T38" fmla="*/ 206 w 343"/>
                  <a:gd name="T39" fmla="*/ 282 h 340"/>
                  <a:gd name="T40" fmla="*/ 206 w 343"/>
                  <a:gd name="T41" fmla="*/ 187 h 340"/>
                  <a:gd name="T42" fmla="*/ 328 w 343"/>
                  <a:gd name="T43" fmla="*/ 187 h 340"/>
                  <a:gd name="T44" fmla="*/ 328 w 343"/>
                  <a:gd name="T45" fmla="*/ 129 h 340"/>
                  <a:gd name="T46" fmla="*/ 206 w 343"/>
                  <a:gd name="T47" fmla="*/ 129 h 340"/>
                  <a:gd name="T48" fmla="*/ 206 w 343"/>
                  <a:gd name="T49" fmla="*/ 56 h 340"/>
                  <a:gd name="T50" fmla="*/ 337 w 343"/>
                  <a:gd name="T51" fmla="*/ 56 h 340"/>
                  <a:gd name="T52" fmla="*/ 337 w 343"/>
                  <a:gd name="T53" fmla="*/ 56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3" h="340">
                    <a:moveTo>
                      <a:pt x="337" y="56"/>
                    </a:moveTo>
                    <a:lnTo>
                      <a:pt x="337" y="0"/>
                    </a:lnTo>
                    <a:lnTo>
                      <a:pt x="6" y="0"/>
                    </a:lnTo>
                    <a:lnTo>
                      <a:pt x="6" y="56"/>
                    </a:lnTo>
                    <a:lnTo>
                      <a:pt x="137" y="56"/>
                    </a:lnTo>
                    <a:lnTo>
                      <a:pt x="137" y="129"/>
                    </a:lnTo>
                    <a:lnTo>
                      <a:pt x="17" y="129"/>
                    </a:lnTo>
                    <a:lnTo>
                      <a:pt x="17" y="187"/>
                    </a:lnTo>
                    <a:lnTo>
                      <a:pt x="137" y="187"/>
                    </a:lnTo>
                    <a:lnTo>
                      <a:pt x="137" y="282"/>
                    </a:lnTo>
                    <a:lnTo>
                      <a:pt x="0" y="282"/>
                    </a:lnTo>
                    <a:lnTo>
                      <a:pt x="0" y="340"/>
                    </a:lnTo>
                    <a:lnTo>
                      <a:pt x="343" y="340"/>
                    </a:lnTo>
                    <a:lnTo>
                      <a:pt x="343" y="282"/>
                    </a:lnTo>
                    <a:lnTo>
                      <a:pt x="287" y="282"/>
                    </a:lnTo>
                    <a:lnTo>
                      <a:pt x="316" y="263"/>
                    </a:lnTo>
                    <a:lnTo>
                      <a:pt x="270" y="195"/>
                    </a:lnTo>
                    <a:lnTo>
                      <a:pt x="229" y="218"/>
                    </a:lnTo>
                    <a:lnTo>
                      <a:pt x="270" y="282"/>
                    </a:lnTo>
                    <a:lnTo>
                      <a:pt x="206" y="282"/>
                    </a:lnTo>
                    <a:lnTo>
                      <a:pt x="206" y="187"/>
                    </a:lnTo>
                    <a:lnTo>
                      <a:pt x="328" y="187"/>
                    </a:lnTo>
                    <a:lnTo>
                      <a:pt x="328" y="129"/>
                    </a:lnTo>
                    <a:lnTo>
                      <a:pt x="206" y="129"/>
                    </a:lnTo>
                    <a:lnTo>
                      <a:pt x="206" y="56"/>
                    </a:lnTo>
                    <a:lnTo>
                      <a:pt x="337" y="56"/>
                    </a:lnTo>
                    <a:lnTo>
                      <a:pt x="3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ṩḷïďé">
                <a:extLst>
                  <a:ext uri="{FF2B5EF4-FFF2-40B4-BE49-F238E27FC236}">
                    <a16:creationId xmlns:a16="http://schemas.microsoft.com/office/drawing/2014/main" id="{A77FE672-8BF2-4839-A2ED-2E4F08926761}"/>
                  </a:ext>
                </a:extLst>
              </p:cNvPr>
              <p:cNvSpPr/>
              <p:nvPr/>
            </p:nvSpPr>
            <p:spPr bwMode="auto">
              <a:xfrm>
                <a:off x="9632950" y="5116513"/>
                <a:ext cx="603250" cy="779463"/>
              </a:xfrm>
              <a:custGeom>
                <a:avLst/>
                <a:gdLst>
                  <a:gd name="T0" fmla="*/ 182 w 183"/>
                  <a:gd name="T1" fmla="*/ 17 h 237"/>
                  <a:gd name="T2" fmla="*/ 168 w 183"/>
                  <a:gd name="T3" fmla="*/ 0 h 237"/>
                  <a:gd name="T4" fmla="*/ 7 w 183"/>
                  <a:gd name="T5" fmla="*/ 0 h 237"/>
                  <a:gd name="T6" fmla="*/ 7 w 183"/>
                  <a:gd name="T7" fmla="*/ 25 h 237"/>
                  <a:gd name="T8" fmla="*/ 126 w 183"/>
                  <a:gd name="T9" fmla="*/ 25 h 237"/>
                  <a:gd name="T10" fmla="*/ 125 w 183"/>
                  <a:gd name="T11" fmla="*/ 27 h 237"/>
                  <a:gd name="T12" fmla="*/ 96 w 183"/>
                  <a:gd name="T13" fmla="*/ 50 h 237"/>
                  <a:gd name="T14" fmla="*/ 95 w 183"/>
                  <a:gd name="T15" fmla="*/ 50 h 237"/>
                  <a:gd name="T16" fmla="*/ 73 w 183"/>
                  <a:gd name="T17" fmla="*/ 34 h 237"/>
                  <a:gd name="T18" fmla="*/ 53 w 183"/>
                  <a:gd name="T19" fmla="*/ 51 h 237"/>
                  <a:gd name="T20" fmla="*/ 71 w 183"/>
                  <a:gd name="T21" fmla="*/ 65 h 237"/>
                  <a:gd name="T22" fmla="*/ 73 w 183"/>
                  <a:gd name="T23" fmla="*/ 66 h 237"/>
                  <a:gd name="T24" fmla="*/ 75 w 183"/>
                  <a:gd name="T25" fmla="*/ 89 h 237"/>
                  <a:gd name="T26" fmla="*/ 75 w 183"/>
                  <a:gd name="T27" fmla="*/ 114 h 237"/>
                  <a:gd name="T28" fmla="*/ 30 w 183"/>
                  <a:gd name="T29" fmla="*/ 114 h 237"/>
                  <a:gd name="T30" fmla="*/ 30 w 183"/>
                  <a:gd name="T31" fmla="*/ 89 h 237"/>
                  <a:gd name="T32" fmla="*/ 75 w 183"/>
                  <a:gd name="T33" fmla="*/ 89 h 237"/>
                  <a:gd name="T34" fmla="*/ 73 w 183"/>
                  <a:gd name="T35" fmla="*/ 66 h 237"/>
                  <a:gd name="T36" fmla="*/ 0 w 183"/>
                  <a:gd name="T37" fmla="*/ 66 h 237"/>
                  <a:gd name="T38" fmla="*/ 0 w 183"/>
                  <a:gd name="T39" fmla="*/ 237 h 237"/>
                  <a:gd name="T40" fmla="*/ 30 w 183"/>
                  <a:gd name="T41" fmla="*/ 237 h 237"/>
                  <a:gd name="T42" fmla="*/ 30 w 183"/>
                  <a:gd name="T43" fmla="*/ 188 h 237"/>
                  <a:gd name="T44" fmla="*/ 75 w 183"/>
                  <a:gd name="T45" fmla="*/ 188 h 237"/>
                  <a:gd name="T46" fmla="*/ 75 w 183"/>
                  <a:gd name="T47" fmla="*/ 164 h 237"/>
                  <a:gd name="T48" fmla="*/ 30 w 183"/>
                  <a:gd name="T49" fmla="*/ 164 h 237"/>
                  <a:gd name="T50" fmla="*/ 30 w 183"/>
                  <a:gd name="T51" fmla="*/ 139 h 237"/>
                  <a:gd name="T52" fmla="*/ 75 w 183"/>
                  <a:gd name="T53" fmla="*/ 139 h 237"/>
                  <a:gd name="T54" fmla="*/ 75 w 183"/>
                  <a:gd name="T55" fmla="*/ 164 h 237"/>
                  <a:gd name="T56" fmla="*/ 75 w 183"/>
                  <a:gd name="T57" fmla="*/ 188 h 237"/>
                  <a:gd name="T58" fmla="*/ 75 w 183"/>
                  <a:gd name="T59" fmla="*/ 237 h 237"/>
                  <a:gd name="T60" fmla="*/ 107 w 183"/>
                  <a:gd name="T61" fmla="*/ 237 h 237"/>
                  <a:gd name="T62" fmla="*/ 107 w 183"/>
                  <a:gd name="T63" fmla="*/ 188 h 237"/>
                  <a:gd name="T64" fmla="*/ 154 w 183"/>
                  <a:gd name="T65" fmla="*/ 188 h 237"/>
                  <a:gd name="T66" fmla="*/ 154 w 183"/>
                  <a:gd name="T67" fmla="*/ 164 h 237"/>
                  <a:gd name="T68" fmla="*/ 107 w 183"/>
                  <a:gd name="T69" fmla="*/ 164 h 237"/>
                  <a:gd name="T70" fmla="*/ 107 w 183"/>
                  <a:gd name="T71" fmla="*/ 139 h 237"/>
                  <a:gd name="T72" fmla="*/ 154 w 183"/>
                  <a:gd name="T73" fmla="*/ 139 h 237"/>
                  <a:gd name="T74" fmla="*/ 154 w 183"/>
                  <a:gd name="T75" fmla="*/ 114 h 237"/>
                  <a:gd name="T76" fmla="*/ 107 w 183"/>
                  <a:gd name="T77" fmla="*/ 114 h 237"/>
                  <a:gd name="T78" fmla="*/ 107 w 183"/>
                  <a:gd name="T79" fmla="*/ 89 h 237"/>
                  <a:gd name="T80" fmla="*/ 154 w 183"/>
                  <a:gd name="T81" fmla="*/ 89 h 237"/>
                  <a:gd name="T82" fmla="*/ 154 w 183"/>
                  <a:gd name="T83" fmla="*/ 114 h 237"/>
                  <a:gd name="T84" fmla="*/ 154 w 183"/>
                  <a:gd name="T85" fmla="*/ 139 h 237"/>
                  <a:gd name="T86" fmla="*/ 154 w 183"/>
                  <a:gd name="T87" fmla="*/ 164 h 237"/>
                  <a:gd name="T88" fmla="*/ 154 w 183"/>
                  <a:gd name="T89" fmla="*/ 188 h 237"/>
                  <a:gd name="T90" fmla="*/ 154 w 183"/>
                  <a:gd name="T91" fmla="*/ 208 h 237"/>
                  <a:gd name="T92" fmla="*/ 153 w 183"/>
                  <a:gd name="T93" fmla="*/ 212 h 237"/>
                  <a:gd name="T94" fmla="*/ 147 w 183"/>
                  <a:gd name="T95" fmla="*/ 214 h 237"/>
                  <a:gd name="T96" fmla="*/ 125 w 183"/>
                  <a:gd name="T97" fmla="*/ 214 h 237"/>
                  <a:gd name="T98" fmla="*/ 135 w 183"/>
                  <a:gd name="T99" fmla="*/ 237 h 237"/>
                  <a:gd name="T100" fmla="*/ 156 w 183"/>
                  <a:gd name="T101" fmla="*/ 237 h 237"/>
                  <a:gd name="T102" fmla="*/ 177 w 183"/>
                  <a:gd name="T103" fmla="*/ 229 h 237"/>
                  <a:gd name="T104" fmla="*/ 183 w 183"/>
                  <a:gd name="T105" fmla="*/ 211 h 237"/>
                  <a:gd name="T106" fmla="*/ 183 w 183"/>
                  <a:gd name="T107" fmla="*/ 66 h 237"/>
                  <a:gd name="T108" fmla="*/ 117 w 183"/>
                  <a:gd name="T109" fmla="*/ 65 h 237"/>
                  <a:gd name="T110" fmla="*/ 114 w 183"/>
                  <a:gd name="T111" fmla="*/ 63 h 237"/>
                  <a:gd name="T112" fmla="*/ 115 w 183"/>
                  <a:gd name="T113" fmla="*/ 63 h 237"/>
                  <a:gd name="T114" fmla="*/ 182 w 183"/>
                  <a:gd name="T115" fmla="*/ 1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3" h="237">
                    <a:moveTo>
                      <a:pt x="182" y="17"/>
                    </a:moveTo>
                    <a:cubicBezTo>
                      <a:pt x="168" y="0"/>
                      <a:pt x="168" y="0"/>
                      <a:pt x="16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5" y="27"/>
                      <a:pt x="125" y="27"/>
                      <a:pt x="125" y="27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71" y="65"/>
                      <a:pt x="71" y="65"/>
                      <a:pt x="71" y="65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5" y="89"/>
                      <a:pt x="75" y="89"/>
                      <a:pt x="75" y="89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30" y="114"/>
                      <a:pt x="30" y="114"/>
                      <a:pt x="30" y="114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75" y="89"/>
                      <a:pt x="75" y="89"/>
                      <a:pt x="75" y="89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30" y="237"/>
                      <a:pt x="30" y="237"/>
                      <a:pt x="30" y="237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75" y="188"/>
                      <a:pt x="75" y="188"/>
                      <a:pt x="75" y="188"/>
                    </a:cubicBezTo>
                    <a:cubicBezTo>
                      <a:pt x="75" y="164"/>
                      <a:pt x="75" y="164"/>
                      <a:pt x="75" y="164"/>
                    </a:cubicBezTo>
                    <a:cubicBezTo>
                      <a:pt x="30" y="164"/>
                      <a:pt x="30" y="164"/>
                      <a:pt x="30" y="164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5" y="164"/>
                      <a:pt x="75" y="164"/>
                      <a:pt x="75" y="164"/>
                    </a:cubicBezTo>
                    <a:cubicBezTo>
                      <a:pt x="75" y="188"/>
                      <a:pt x="75" y="188"/>
                      <a:pt x="75" y="188"/>
                    </a:cubicBezTo>
                    <a:cubicBezTo>
                      <a:pt x="75" y="237"/>
                      <a:pt x="75" y="237"/>
                      <a:pt x="75" y="237"/>
                    </a:cubicBezTo>
                    <a:cubicBezTo>
                      <a:pt x="107" y="237"/>
                      <a:pt x="107" y="237"/>
                      <a:pt x="107" y="237"/>
                    </a:cubicBezTo>
                    <a:cubicBezTo>
                      <a:pt x="107" y="188"/>
                      <a:pt x="107" y="188"/>
                      <a:pt x="107" y="188"/>
                    </a:cubicBezTo>
                    <a:cubicBezTo>
                      <a:pt x="154" y="188"/>
                      <a:pt x="154" y="188"/>
                      <a:pt x="154" y="188"/>
                    </a:cubicBezTo>
                    <a:cubicBezTo>
                      <a:pt x="154" y="164"/>
                      <a:pt x="154" y="164"/>
                      <a:pt x="154" y="164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7" y="139"/>
                      <a:pt x="107" y="139"/>
                      <a:pt x="107" y="139"/>
                    </a:cubicBezTo>
                    <a:cubicBezTo>
                      <a:pt x="154" y="139"/>
                      <a:pt x="154" y="139"/>
                      <a:pt x="154" y="139"/>
                    </a:cubicBezTo>
                    <a:cubicBezTo>
                      <a:pt x="154" y="114"/>
                      <a:pt x="154" y="114"/>
                      <a:pt x="154" y="114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54" y="89"/>
                      <a:pt x="154" y="89"/>
                      <a:pt x="154" y="89"/>
                    </a:cubicBezTo>
                    <a:cubicBezTo>
                      <a:pt x="154" y="114"/>
                      <a:pt x="154" y="114"/>
                      <a:pt x="154" y="114"/>
                    </a:cubicBezTo>
                    <a:cubicBezTo>
                      <a:pt x="154" y="139"/>
                      <a:pt x="154" y="139"/>
                      <a:pt x="154" y="139"/>
                    </a:cubicBezTo>
                    <a:cubicBezTo>
                      <a:pt x="154" y="164"/>
                      <a:pt x="154" y="164"/>
                      <a:pt x="154" y="164"/>
                    </a:cubicBezTo>
                    <a:cubicBezTo>
                      <a:pt x="154" y="188"/>
                      <a:pt x="154" y="188"/>
                      <a:pt x="154" y="188"/>
                    </a:cubicBezTo>
                    <a:cubicBezTo>
                      <a:pt x="154" y="208"/>
                      <a:pt x="154" y="208"/>
                      <a:pt x="154" y="208"/>
                    </a:cubicBezTo>
                    <a:cubicBezTo>
                      <a:pt x="153" y="212"/>
                      <a:pt x="153" y="212"/>
                      <a:pt x="153" y="212"/>
                    </a:cubicBezTo>
                    <a:cubicBezTo>
                      <a:pt x="152" y="213"/>
                      <a:pt x="150" y="214"/>
                      <a:pt x="147" y="214"/>
                    </a:cubicBezTo>
                    <a:cubicBezTo>
                      <a:pt x="125" y="214"/>
                      <a:pt x="125" y="214"/>
                      <a:pt x="125" y="214"/>
                    </a:cubicBezTo>
                    <a:cubicBezTo>
                      <a:pt x="135" y="237"/>
                      <a:pt x="135" y="237"/>
                      <a:pt x="135" y="237"/>
                    </a:cubicBezTo>
                    <a:cubicBezTo>
                      <a:pt x="156" y="237"/>
                      <a:pt x="156" y="237"/>
                      <a:pt x="156" y="237"/>
                    </a:cubicBezTo>
                    <a:cubicBezTo>
                      <a:pt x="165" y="237"/>
                      <a:pt x="172" y="235"/>
                      <a:pt x="177" y="229"/>
                    </a:cubicBezTo>
                    <a:cubicBezTo>
                      <a:pt x="181" y="225"/>
                      <a:pt x="183" y="218"/>
                      <a:pt x="183" y="211"/>
                    </a:cubicBezTo>
                    <a:cubicBezTo>
                      <a:pt x="183" y="66"/>
                      <a:pt x="183" y="66"/>
                      <a:pt x="183" y="66"/>
                    </a:cubicBezTo>
                    <a:cubicBezTo>
                      <a:pt x="117" y="65"/>
                      <a:pt x="117" y="65"/>
                      <a:pt x="117" y="65"/>
                    </a:cubicBezTo>
                    <a:cubicBezTo>
                      <a:pt x="114" y="63"/>
                      <a:pt x="114" y="63"/>
                      <a:pt x="114" y="63"/>
                    </a:cubicBezTo>
                    <a:cubicBezTo>
                      <a:pt x="115" y="63"/>
                      <a:pt x="115" y="63"/>
                      <a:pt x="115" y="63"/>
                    </a:cubicBezTo>
                    <a:cubicBezTo>
                      <a:pt x="142" y="46"/>
                      <a:pt x="164" y="31"/>
                      <a:pt x="182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ṡḻiḓê">
                <a:extLst>
                  <a:ext uri="{FF2B5EF4-FFF2-40B4-BE49-F238E27FC236}">
                    <a16:creationId xmlns:a16="http://schemas.microsoft.com/office/drawing/2014/main" id="{86DE4EFE-774E-41AE-A5CC-129584C90F8A}"/>
                  </a:ext>
                </a:extLst>
              </p:cNvPr>
              <p:cNvSpPr/>
              <p:nvPr/>
            </p:nvSpPr>
            <p:spPr bwMode="auto">
              <a:xfrm>
                <a:off x="9348788" y="5095875"/>
                <a:ext cx="234950" cy="234950"/>
              </a:xfrm>
              <a:custGeom>
                <a:avLst/>
                <a:gdLst>
                  <a:gd name="T0" fmla="*/ 94 w 148"/>
                  <a:gd name="T1" fmla="*/ 148 h 148"/>
                  <a:gd name="T2" fmla="*/ 148 w 148"/>
                  <a:gd name="T3" fmla="*/ 100 h 148"/>
                  <a:gd name="T4" fmla="*/ 50 w 148"/>
                  <a:gd name="T5" fmla="*/ 0 h 148"/>
                  <a:gd name="T6" fmla="*/ 0 w 148"/>
                  <a:gd name="T7" fmla="*/ 42 h 148"/>
                  <a:gd name="T8" fmla="*/ 94 w 148"/>
                  <a:gd name="T9" fmla="*/ 148 h 148"/>
                  <a:gd name="T10" fmla="*/ 94 w 148"/>
                  <a:gd name="T11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" h="148">
                    <a:moveTo>
                      <a:pt x="94" y="148"/>
                    </a:moveTo>
                    <a:lnTo>
                      <a:pt x="148" y="100"/>
                    </a:lnTo>
                    <a:lnTo>
                      <a:pt x="50" y="0"/>
                    </a:lnTo>
                    <a:lnTo>
                      <a:pt x="0" y="42"/>
                    </a:lnTo>
                    <a:lnTo>
                      <a:pt x="94" y="148"/>
                    </a:lnTo>
                    <a:lnTo>
                      <a:pt x="94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šḷîḓe">
                <a:extLst>
                  <a:ext uri="{FF2B5EF4-FFF2-40B4-BE49-F238E27FC236}">
                    <a16:creationId xmlns:a16="http://schemas.microsoft.com/office/drawing/2014/main" id="{55507E6D-AF2B-4E22-8193-84516618F5F5}"/>
                  </a:ext>
                </a:extLst>
              </p:cNvPr>
              <p:cNvSpPr/>
              <p:nvPr/>
            </p:nvSpPr>
            <p:spPr bwMode="auto">
              <a:xfrm>
                <a:off x="9318625" y="5395913"/>
                <a:ext cx="966788" cy="639763"/>
              </a:xfrm>
              <a:custGeom>
                <a:avLst/>
                <a:gdLst>
                  <a:gd name="T0" fmla="*/ 40 w 293"/>
                  <a:gd name="T1" fmla="*/ 29 h 194"/>
                  <a:gd name="T2" fmla="*/ 40 w 293"/>
                  <a:gd name="T3" fmla="*/ 123 h 194"/>
                  <a:gd name="T4" fmla="*/ 0 w 293"/>
                  <a:gd name="T5" fmla="*/ 168 h 194"/>
                  <a:gd name="T6" fmla="*/ 23 w 293"/>
                  <a:gd name="T7" fmla="*/ 193 h 194"/>
                  <a:gd name="T8" fmla="*/ 51 w 293"/>
                  <a:gd name="T9" fmla="*/ 161 h 194"/>
                  <a:gd name="T10" fmla="*/ 51 w 293"/>
                  <a:gd name="T11" fmla="*/ 162 h 194"/>
                  <a:gd name="T12" fmla="*/ 70 w 293"/>
                  <a:gd name="T13" fmla="*/ 178 h 194"/>
                  <a:gd name="T14" fmla="*/ 125 w 293"/>
                  <a:gd name="T15" fmla="*/ 194 h 194"/>
                  <a:gd name="T16" fmla="*/ 288 w 293"/>
                  <a:gd name="T17" fmla="*/ 194 h 194"/>
                  <a:gd name="T18" fmla="*/ 293 w 293"/>
                  <a:gd name="T19" fmla="*/ 167 h 194"/>
                  <a:gd name="T20" fmla="*/ 122 w 293"/>
                  <a:gd name="T21" fmla="*/ 167 h 194"/>
                  <a:gd name="T22" fmla="*/ 86 w 293"/>
                  <a:gd name="T23" fmla="*/ 155 h 194"/>
                  <a:gd name="T24" fmla="*/ 69 w 293"/>
                  <a:gd name="T25" fmla="*/ 138 h 194"/>
                  <a:gd name="T26" fmla="*/ 69 w 293"/>
                  <a:gd name="T27" fmla="*/ 0 h 194"/>
                  <a:gd name="T28" fmla="*/ 3 w 293"/>
                  <a:gd name="T29" fmla="*/ 0 h 194"/>
                  <a:gd name="T30" fmla="*/ 6 w 293"/>
                  <a:gd name="T31" fmla="*/ 29 h 194"/>
                  <a:gd name="T32" fmla="*/ 40 w 293"/>
                  <a:gd name="T33" fmla="*/ 29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3" h="194">
                    <a:moveTo>
                      <a:pt x="40" y="29"/>
                    </a:moveTo>
                    <a:cubicBezTo>
                      <a:pt x="40" y="123"/>
                      <a:pt x="40" y="123"/>
                      <a:pt x="40" y="123"/>
                    </a:cubicBezTo>
                    <a:cubicBezTo>
                      <a:pt x="39" y="132"/>
                      <a:pt x="25" y="147"/>
                      <a:pt x="0" y="168"/>
                    </a:cubicBezTo>
                    <a:cubicBezTo>
                      <a:pt x="23" y="193"/>
                      <a:pt x="23" y="193"/>
                      <a:pt x="23" y="193"/>
                    </a:cubicBezTo>
                    <a:cubicBezTo>
                      <a:pt x="51" y="161"/>
                      <a:pt x="51" y="161"/>
                      <a:pt x="51" y="161"/>
                    </a:cubicBezTo>
                    <a:cubicBezTo>
                      <a:pt x="51" y="162"/>
                      <a:pt x="51" y="162"/>
                      <a:pt x="51" y="162"/>
                    </a:cubicBezTo>
                    <a:cubicBezTo>
                      <a:pt x="70" y="178"/>
                      <a:pt x="70" y="178"/>
                      <a:pt x="70" y="178"/>
                    </a:cubicBezTo>
                    <a:cubicBezTo>
                      <a:pt x="87" y="189"/>
                      <a:pt x="105" y="194"/>
                      <a:pt x="125" y="194"/>
                    </a:cubicBezTo>
                    <a:cubicBezTo>
                      <a:pt x="288" y="194"/>
                      <a:pt x="288" y="194"/>
                      <a:pt x="288" y="194"/>
                    </a:cubicBezTo>
                    <a:cubicBezTo>
                      <a:pt x="293" y="167"/>
                      <a:pt x="293" y="167"/>
                      <a:pt x="293" y="167"/>
                    </a:cubicBezTo>
                    <a:cubicBezTo>
                      <a:pt x="122" y="167"/>
                      <a:pt x="122" y="167"/>
                      <a:pt x="122" y="167"/>
                    </a:cubicBezTo>
                    <a:cubicBezTo>
                      <a:pt x="109" y="167"/>
                      <a:pt x="96" y="163"/>
                      <a:pt x="86" y="155"/>
                    </a:cubicBezTo>
                    <a:cubicBezTo>
                      <a:pt x="78" y="150"/>
                      <a:pt x="72" y="144"/>
                      <a:pt x="69" y="138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40" y="29"/>
                      <a:pt x="40" y="29"/>
                      <a:pt x="40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7" name="îślîḋé">
              <a:extLst>
                <a:ext uri="{FF2B5EF4-FFF2-40B4-BE49-F238E27FC236}">
                  <a16:creationId xmlns:a16="http://schemas.microsoft.com/office/drawing/2014/main" id="{0091871C-80C0-4AD9-A5DE-F4E7AF7CD9A9}"/>
                </a:ext>
              </a:extLst>
            </p:cNvPr>
            <p:cNvGrpSpPr/>
            <p:nvPr/>
          </p:nvGrpSpPr>
          <p:grpSpPr>
            <a:xfrm>
              <a:off x="5905900" y="2444098"/>
              <a:ext cx="1932935" cy="1468565"/>
              <a:chOff x="5599113" y="757238"/>
              <a:chExt cx="5286375" cy="4016375"/>
            </a:xfrm>
            <a:grpFill/>
          </p:grpSpPr>
          <p:sp>
            <p:nvSpPr>
              <p:cNvPr id="88" name="iSḷiḑé">
                <a:extLst>
                  <a:ext uri="{FF2B5EF4-FFF2-40B4-BE49-F238E27FC236}">
                    <a16:creationId xmlns:a16="http://schemas.microsoft.com/office/drawing/2014/main" id="{415A32F0-3121-4CE3-BF49-3713EECEFCBC}"/>
                  </a:ext>
                </a:extLst>
              </p:cNvPr>
              <p:cNvSpPr/>
              <p:nvPr/>
            </p:nvSpPr>
            <p:spPr bwMode="auto">
              <a:xfrm>
                <a:off x="6869113" y="757238"/>
                <a:ext cx="2714625" cy="4016375"/>
              </a:xfrm>
              <a:custGeom>
                <a:avLst/>
                <a:gdLst>
                  <a:gd name="T0" fmla="*/ 782 w 823"/>
                  <a:gd name="T1" fmla="*/ 306 h 1219"/>
                  <a:gd name="T2" fmla="*/ 759 w 823"/>
                  <a:gd name="T3" fmla="*/ 80 h 1219"/>
                  <a:gd name="T4" fmla="*/ 513 w 823"/>
                  <a:gd name="T5" fmla="*/ 40 h 1219"/>
                  <a:gd name="T6" fmla="*/ 415 w 823"/>
                  <a:gd name="T7" fmla="*/ 135 h 1219"/>
                  <a:gd name="T8" fmla="*/ 313 w 823"/>
                  <a:gd name="T9" fmla="*/ 43 h 1219"/>
                  <a:gd name="T10" fmla="*/ 84 w 823"/>
                  <a:gd name="T11" fmla="*/ 67 h 1219"/>
                  <a:gd name="T12" fmla="*/ 49 w 823"/>
                  <a:gd name="T13" fmla="*/ 304 h 1219"/>
                  <a:gd name="T14" fmla="*/ 146 w 823"/>
                  <a:gd name="T15" fmla="*/ 240 h 1219"/>
                  <a:gd name="T16" fmla="*/ 157 w 823"/>
                  <a:gd name="T17" fmla="*/ 162 h 1219"/>
                  <a:gd name="T18" fmla="*/ 253 w 823"/>
                  <a:gd name="T19" fmla="*/ 149 h 1219"/>
                  <a:gd name="T20" fmla="*/ 323 w 823"/>
                  <a:gd name="T21" fmla="*/ 212 h 1219"/>
                  <a:gd name="T22" fmla="*/ 252 w 823"/>
                  <a:gd name="T23" fmla="*/ 288 h 1219"/>
                  <a:gd name="T24" fmla="*/ 336 w 823"/>
                  <a:gd name="T25" fmla="*/ 374 h 1219"/>
                  <a:gd name="T26" fmla="*/ 415 w 823"/>
                  <a:gd name="T27" fmla="*/ 297 h 1219"/>
                  <a:gd name="T28" fmla="*/ 492 w 823"/>
                  <a:gd name="T29" fmla="*/ 373 h 1219"/>
                  <a:gd name="T30" fmla="*/ 587 w 823"/>
                  <a:gd name="T31" fmla="*/ 282 h 1219"/>
                  <a:gd name="T32" fmla="*/ 509 w 823"/>
                  <a:gd name="T33" fmla="*/ 215 h 1219"/>
                  <a:gd name="T34" fmla="*/ 565 w 823"/>
                  <a:gd name="T35" fmla="*/ 149 h 1219"/>
                  <a:gd name="T36" fmla="*/ 662 w 823"/>
                  <a:gd name="T37" fmla="*/ 149 h 1219"/>
                  <a:gd name="T38" fmla="*/ 677 w 823"/>
                  <a:gd name="T39" fmla="*/ 237 h 1219"/>
                  <a:gd name="T40" fmla="*/ 412 w 823"/>
                  <a:gd name="T41" fmla="*/ 517 h 1219"/>
                  <a:gd name="T42" fmla="*/ 146 w 823"/>
                  <a:gd name="T43" fmla="*/ 240 h 1219"/>
                  <a:gd name="T44" fmla="*/ 49 w 823"/>
                  <a:gd name="T45" fmla="*/ 304 h 1219"/>
                  <a:gd name="T46" fmla="*/ 330 w 823"/>
                  <a:gd name="T47" fmla="*/ 604 h 1219"/>
                  <a:gd name="T48" fmla="*/ 46 w 823"/>
                  <a:gd name="T49" fmla="*/ 906 h 1219"/>
                  <a:gd name="T50" fmla="*/ 73 w 823"/>
                  <a:gd name="T51" fmla="*/ 1145 h 1219"/>
                  <a:gd name="T52" fmla="*/ 311 w 823"/>
                  <a:gd name="T53" fmla="*/ 1167 h 1219"/>
                  <a:gd name="T54" fmla="*/ 413 w 823"/>
                  <a:gd name="T55" fmla="*/ 1075 h 1219"/>
                  <a:gd name="T56" fmla="*/ 509 w 823"/>
                  <a:gd name="T57" fmla="*/ 1165 h 1219"/>
                  <a:gd name="T58" fmla="*/ 756 w 823"/>
                  <a:gd name="T59" fmla="*/ 1129 h 1219"/>
                  <a:gd name="T60" fmla="*/ 663 w 823"/>
                  <a:gd name="T61" fmla="*/ 1068 h 1219"/>
                  <a:gd name="T62" fmla="*/ 563 w 823"/>
                  <a:gd name="T63" fmla="*/ 1061 h 1219"/>
                  <a:gd name="T64" fmla="*/ 506 w 823"/>
                  <a:gd name="T65" fmla="*/ 995 h 1219"/>
                  <a:gd name="T66" fmla="*/ 583 w 823"/>
                  <a:gd name="T67" fmla="*/ 928 h 1219"/>
                  <a:gd name="T68" fmla="*/ 489 w 823"/>
                  <a:gd name="T69" fmla="*/ 837 h 1219"/>
                  <a:gd name="T70" fmla="*/ 412 w 823"/>
                  <a:gd name="T71" fmla="*/ 913 h 1219"/>
                  <a:gd name="T72" fmla="*/ 333 w 823"/>
                  <a:gd name="T73" fmla="*/ 836 h 1219"/>
                  <a:gd name="T74" fmla="*/ 249 w 823"/>
                  <a:gd name="T75" fmla="*/ 922 h 1219"/>
                  <a:gd name="T76" fmla="*/ 320 w 823"/>
                  <a:gd name="T77" fmla="*/ 998 h 1219"/>
                  <a:gd name="T78" fmla="*/ 250 w 823"/>
                  <a:gd name="T79" fmla="*/ 1061 h 1219"/>
                  <a:gd name="T80" fmla="*/ 151 w 823"/>
                  <a:gd name="T81" fmla="*/ 1066 h 1219"/>
                  <a:gd name="T82" fmla="*/ 143 w 823"/>
                  <a:gd name="T83" fmla="*/ 970 h 1219"/>
                  <a:gd name="T84" fmla="*/ 408 w 823"/>
                  <a:gd name="T85" fmla="*/ 693 h 1219"/>
                  <a:gd name="T86" fmla="*/ 677 w 823"/>
                  <a:gd name="T87" fmla="*/ 968 h 1219"/>
                  <a:gd name="T88" fmla="*/ 663 w 823"/>
                  <a:gd name="T89" fmla="*/ 1068 h 1219"/>
                  <a:gd name="T90" fmla="*/ 756 w 823"/>
                  <a:gd name="T91" fmla="*/ 1129 h 1219"/>
                  <a:gd name="T92" fmla="*/ 778 w 823"/>
                  <a:gd name="T93" fmla="*/ 904 h 1219"/>
                  <a:gd name="T94" fmla="*/ 500 w 823"/>
                  <a:gd name="T95" fmla="*/ 607 h 1219"/>
                  <a:gd name="T96" fmla="*/ 782 w 823"/>
                  <a:gd name="T97" fmla="*/ 306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23" h="1219">
                    <a:moveTo>
                      <a:pt x="782" y="306"/>
                    </a:moveTo>
                    <a:cubicBezTo>
                      <a:pt x="821" y="234"/>
                      <a:pt x="814" y="159"/>
                      <a:pt x="759" y="80"/>
                    </a:cubicBezTo>
                    <a:cubicBezTo>
                      <a:pt x="677" y="13"/>
                      <a:pt x="595" y="0"/>
                      <a:pt x="513" y="40"/>
                    </a:cubicBezTo>
                    <a:cubicBezTo>
                      <a:pt x="415" y="135"/>
                      <a:pt x="415" y="135"/>
                      <a:pt x="415" y="135"/>
                    </a:cubicBezTo>
                    <a:cubicBezTo>
                      <a:pt x="313" y="43"/>
                      <a:pt x="313" y="43"/>
                      <a:pt x="313" y="43"/>
                    </a:cubicBezTo>
                    <a:cubicBezTo>
                      <a:pt x="248" y="1"/>
                      <a:pt x="171" y="10"/>
                      <a:pt x="84" y="67"/>
                    </a:cubicBezTo>
                    <a:cubicBezTo>
                      <a:pt x="12" y="143"/>
                      <a:pt x="0" y="222"/>
                      <a:pt x="49" y="304"/>
                    </a:cubicBezTo>
                    <a:cubicBezTo>
                      <a:pt x="146" y="240"/>
                      <a:pt x="146" y="240"/>
                      <a:pt x="146" y="240"/>
                    </a:cubicBezTo>
                    <a:cubicBezTo>
                      <a:pt x="136" y="211"/>
                      <a:pt x="139" y="186"/>
                      <a:pt x="157" y="162"/>
                    </a:cubicBezTo>
                    <a:cubicBezTo>
                      <a:pt x="174" y="138"/>
                      <a:pt x="206" y="134"/>
                      <a:pt x="253" y="149"/>
                    </a:cubicBezTo>
                    <a:cubicBezTo>
                      <a:pt x="323" y="212"/>
                      <a:pt x="323" y="212"/>
                      <a:pt x="323" y="212"/>
                    </a:cubicBezTo>
                    <a:cubicBezTo>
                      <a:pt x="252" y="288"/>
                      <a:pt x="252" y="288"/>
                      <a:pt x="252" y="288"/>
                    </a:cubicBezTo>
                    <a:cubicBezTo>
                      <a:pt x="336" y="374"/>
                      <a:pt x="336" y="374"/>
                      <a:pt x="336" y="374"/>
                    </a:cubicBezTo>
                    <a:cubicBezTo>
                      <a:pt x="415" y="297"/>
                      <a:pt x="415" y="297"/>
                      <a:pt x="415" y="297"/>
                    </a:cubicBezTo>
                    <a:cubicBezTo>
                      <a:pt x="492" y="373"/>
                      <a:pt x="492" y="373"/>
                      <a:pt x="492" y="373"/>
                    </a:cubicBezTo>
                    <a:cubicBezTo>
                      <a:pt x="587" y="282"/>
                      <a:pt x="587" y="282"/>
                      <a:pt x="587" y="282"/>
                    </a:cubicBezTo>
                    <a:cubicBezTo>
                      <a:pt x="509" y="215"/>
                      <a:pt x="509" y="215"/>
                      <a:pt x="509" y="215"/>
                    </a:cubicBezTo>
                    <a:cubicBezTo>
                      <a:pt x="565" y="149"/>
                      <a:pt x="565" y="149"/>
                      <a:pt x="565" y="149"/>
                    </a:cubicBezTo>
                    <a:cubicBezTo>
                      <a:pt x="609" y="125"/>
                      <a:pt x="642" y="125"/>
                      <a:pt x="662" y="149"/>
                    </a:cubicBezTo>
                    <a:cubicBezTo>
                      <a:pt x="688" y="171"/>
                      <a:pt x="694" y="200"/>
                      <a:pt x="677" y="237"/>
                    </a:cubicBezTo>
                    <a:cubicBezTo>
                      <a:pt x="412" y="517"/>
                      <a:pt x="412" y="517"/>
                      <a:pt x="412" y="517"/>
                    </a:cubicBezTo>
                    <a:cubicBezTo>
                      <a:pt x="146" y="240"/>
                      <a:pt x="146" y="240"/>
                      <a:pt x="146" y="240"/>
                    </a:cubicBezTo>
                    <a:cubicBezTo>
                      <a:pt x="49" y="304"/>
                      <a:pt x="49" y="304"/>
                      <a:pt x="49" y="304"/>
                    </a:cubicBezTo>
                    <a:cubicBezTo>
                      <a:pt x="330" y="604"/>
                      <a:pt x="330" y="604"/>
                      <a:pt x="330" y="604"/>
                    </a:cubicBezTo>
                    <a:cubicBezTo>
                      <a:pt x="46" y="906"/>
                      <a:pt x="46" y="906"/>
                      <a:pt x="46" y="906"/>
                    </a:cubicBezTo>
                    <a:cubicBezTo>
                      <a:pt x="1" y="976"/>
                      <a:pt x="9" y="1056"/>
                      <a:pt x="73" y="1145"/>
                    </a:cubicBezTo>
                    <a:cubicBezTo>
                      <a:pt x="158" y="1212"/>
                      <a:pt x="237" y="1219"/>
                      <a:pt x="311" y="1167"/>
                    </a:cubicBezTo>
                    <a:cubicBezTo>
                      <a:pt x="413" y="1075"/>
                      <a:pt x="413" y="1075"/>
                      <a:pt x="413" y="1075"/>
                    </a:cubicBezTo>
                    <a:cubicBezTo>
                      <a:pt x="509" y="1165"/>
                      <a:pt x="509" y="1165"/>
                      <a:pt x="509" y="1165"/>
                    </a:cubicBezTo>
                    <a:cubicBezTo>
                      <a:pt x="601" y="1213"/>
                      <a:pt x="683" y="1201"/>
                      <a:pt x="756" y="1129"/>
                    </a:cubicBezTo>
                    <a:cubicBezTo>
                      <a:pt x="663" y="1068"/>
                      <a:pt x="663" y="1068"/>
                      <a:pt x="663" y="1068"/>
                    </a:cubicBezTo>
                    <a:cubicBezTo>
                      <a:pt x="631" y="1084"/>
                      <a:pt x="598" y="1081"/>
                      <a:pt x="563" y="1061"/>
                    </a:cubicBezTo>
                    <a:cubicBezTo>
                      <a:pt x="506" y="995"/>
                      <a:pt x="506" y="995"/>
                      <a:pt x="506" y="995"/>
                    </a:cubicBezTo>
                    <a:cubicBezTo>
                      <a:pt x="583" y="928"/>
                      <a:pt x="583" y="928"/>
                      <a:pt x="583" y="928"/>
                    </a:cubicBezTo>
                    <a:cubicBezTo>
                      <a:pt x="489" y="837"/>
                      <a:pt x="489" y="837"/>
                      <a:pt x="489" y="837"/>
                    </a:cubicBezTo>
                    <a:cubicBezTo>
                      <a:pt x="412" y="913"/>
                      <a:pt x="412" y="913"/>
                      <a:pt x="412" y="913"/>
                    </a:cubicBezTo>
                    <a:cubicBezTo>
                      <a:pt x="333" y="836"/>
                      <a:pt x="333" y="836"/>
                      <a:pt x="333" y="836"/>
                    </a:cubicBezTo>
                    <a:cubicBezTo>
                      <a:pt x="249" y="922"/>
                      <a:pt x="249" y="922"/>
                      <a:pt x="249" y="922"/>
                    </a:cubicBezTo>
                    <a:cubicBezTo>
                      <a:pt x="320" y="998"/>
                      <a:pt x="320" y="998"/>
                      <a:pt x="320" y="998"/>
                    </a:cubicBezTo>
                    <a:cubicBezTo>
                      <a:pt x="250" y="1061"/>
                      <a:pt x="250" y="1061"/>
                      <a:pt x="250" y="1061"/>
                    </a:cubicBezTo>
                    <a:cubicBezTo>
                      <a:pt x="205" y="1085"/>
                      <a:pt x="173" y="1086"/>
                      <a:pt x="151" y="1066"/>
                    </a:cubicBezTo>
                    <a:cubicBezTo>
                      <a:pt x="125" y="1043"/>
                      <a:pt x="121" y="1011"/>
                      <a:pt x="143" y="970"/>
                    </a:cubicBezTo>
                    <a:cubicBezTo>
                      <a:pt x="408" y="693"/>
                      <a:pt x="408" y="693"/>
                      <a:pt x="408" y="693"/>
                    </a:cubicBezTo>
                    <a:cubicBezTo>
                      <a:pt x="677" y="968"/>
                      <a:pt x="677" y="968"/>
                      <a:pt x="677" y="968"/>
                    </a:cubicBezTo>
                    <a:cubicBezTo>
                      <a:pt x="700" y="1010"/>
                      <a:pt x="694" y="1043"/>
                      <a:pt x="663" y="1068"/>
                    </a:cubicBezTo>
                    <a:cubicBezTo>
                      <a:pt x="756" y="1129"/>
                      <a:pt x="756" y="1129"/>
                      <a:pt x="756" y="1129"/>
                    </a:cubicBezTo>
                    <a:cubicBezTo>
                      <a:pt x="815" y="1068"/>
                      <a:pt x="823" y="993"/>
                      <a:pt x="778" y="904"/>
                    </a:cubicBezTo>
                    <a:cubicBezTo>
                      <a:pt x="500" y="607"/>
                      <a:pt x="500" y="607"/>
                      <a:pt x="500" y="607"/>
                    </a:cubicBezTo>
                    <a:cubicBezTo>
                      <a:pt x="782" y="306"/>
                      <a:pt x="782" y="306"/>
                      <a:pt x="782" y="3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ṧ1ídè">
                <a:extLst>
                  <a:ext uri="{FF2B5EF4-FFF2-40B4-BE49-F238E27FC236}">
                    <a16:creationId xmlns:a16="http://schemas.microsoft.com/office/drawing/2014/main" id="{47136C33-3C6F-47FE-B5E0-7B40972D504B}"/>
                  </a:ext>
                </a:extLst>
              </p:cNvPr>
              <p:cNvSpPr/>
              <p:nvPr/>
            </p:nvSpPr>
            <p:spPr bwMode="auto">
              <a:xfrm>
                <a:off x="8978900" y="2078038"/>
                <a:ext cx="1906588" cy="1317625"/>
              </a:xfrm>
              <a:custGeom>
                <a:avLst/>
                <a:gdLst>
                  <a:gd name="T0" fmla="*/ 181 w 578"/>
                  <a:gd name="T1" fmla="*/ 117 h 400"/>
                  <a:gd name="T2" fmla="*/ 88 w 578"/>
                  <a:gd name="T3" fmla="*/ 24 h 400"/>
                  <a:gd name="T4" fmla="*/ 0 w 578"/>
                  <a:gd name="T5" fmla="*/ 118 h 400"/>
                  <a:gd name="T6" fmla="*/ 93 w 578"/>
                  <a:gd name="T7" fmla="*/ 209 h 400"/>
                  <a:gd name="T8" fmla="*/ 9 w 578"/>
                  <a:gd name="T9" fmla="*/ 296 h 400"/>
                  <a:gd name="T10" fmla="*/ 90 w 578"/>
                  <a:gd name="T11" fmla="*/ 391 h 400"/>
                  <a:gd name="T12" fmla="*/ 185 w 578"/>
                  <a:gd name="T13" fmla="*/ 296 h 400"/>
                  <a:gd name="T14" fmla="*/ 278 w 578"/>
                  <a:gd name="T15" fmla="*/ 209 h 400"/>
                  <a:gd name="T16" fmla="*/ 277 w 578"/>
                  <a:gd name="T17" fmla="*/ 206 h 400"/>
                  <a:gd name="T18" fmla="*/ 368 w 578"/>
                  <a:gd name="T19" fmla="*/ 146 h 400"/>
                  <a:gd name="T20" fmla="*/ 437 w 578"/>
                  <a:gd name="T21" fmla="*/ 206 h 400"/>
                  <a:gd name="T22" fmla="*/ 368 w 578"/>
                  <a:gd name="T23" fmla="*/ 271 h 400"/>
                  <a:gd name="T24" fmla="*/ 278 w 578"/>
                  <a:gd name="T25" fmla="*/ 209 h 400"/>
                  <a:gd name="T26" fmla="*/ 185 w 578"/>
                  <a:gd name="T27" fmla="*/ 296 h 400"/>
                  <a:gd name="T28" fmla="*/ 362 w 578"/>
                  <a:gd name="T29" fmla="*/ 399 h 400"/>
                  <a:gd name="T30" fmla="*/ 554 w 578"/>
                  <a:gd name="T31" fmla="*/ 258 h 400"/>
                  <a:gd name="T32" fmla="*/ 492 w 578"/>
                  <a:gd name="T33" fmla="*/ 55 h 400"/>
                  <a:gd name="T34" fmla="*/ 241 w 578"/>
                  <a:gd name="T35" fmla="*/ 54 h 400"/>
                  <a:gd name="T36" fmla="*/ 181 w 578"/>
                  <a:gd name="T37" fmla="*/ 11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8" h="400">
                    <a:moveTo>
                      <a:pt x="181" y="117"/>
                    </a:moveTo>
                    <a:cubicBezTo>
                      <a:pt x="88" y="24"/>
                      <a:pt x="88" y="24"/>
                      <a:pt x="88" y="24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93" y="209"/>
                      <a:pt x="93" y="209"/>
                      <a:pt x="93" y="209"/>
                    </a:cubicBezTo>
                    <a:cubicBezTo>
                      <a:pt x="9" y="296"/>
                      <a:pt x="9" y="296"/>
                      <a:pt x="9" y="296"/>
                    </a:cubicBezTo>
                    <a:cubicBezTo>
                      <a:pt x="90" y="391"/>
                      <a:pt x="90" y="391"/>
                      <a:pt x="90" y="391"/>
                    </a:cubicBezTo>
                    <a:cubicBezTo>
                      <a:pt x="185" y="296"/>
                      <a:pt x="185" y="296"/>
                      <a:pt x="185" y="296"/>
                    </a:cubicBezTo>
                    <a:cubicBezTo>
                      <a:pt x="278" y="209"/>
                      <a:pt x="278" y="209"/>
                      <a:pt x="278" y="209"/>
                    </a:cubicBezTo>
                    <a:cubicBezTo>
                      <a:pt x="277" y="206"/>
                      <a:pt x="277" y="206"/>
                      <a:pt x="277" y="206"/>
                    </a:cubicBezTo>
                    <a:cubicBezTo>
                      <a:pt x="294" y="168"/>
                      <a:pt x="325" y="148"/>
                      <a:pt x="368" y="146"/>
                    </a:cubicBezTo>
                    <a:cubicBezTo>
                      <a:pt x="413" y="150"/>
                      <a:pt x="436" y="172"/>
                      <a:pt x="437" y="206"/>
                    </a:cubicBezTo>
                    <a:cubicBezTo>
                      <a:pt x="440" y="240"/>
                      <a:pt x="417" y="261"/>
                      <a:pt x="368" y="271"/>
                    </a:cubicBezTo>
                    <a:cubicBezTo>
                      <a:pt x="327" y="262"/>
                      <a:pt x="296" y="241"/>
                      <a:pt x="278" y="209"/>
                    </a:cubicBezTo>
                    <a:cubicBezTo>
                      <a:pt x="185" y="296"/>
                      <a:pt x="185" y="296"/>
                      <a:pt x="185" y="296"/>
                    </a:cubicBezTo>
                    <a:cubicBezTo>
                      <a:pt x="250" y="366"/>
                      <a:pt x="310" y="400"/>
                      <a:pt x="362" y="399"/>
                    </a:cubicBezTo>
                    <a:cubicBezTo>
                      <a:pt x="469" y="394"/>
                      <a:pt x="534" y="348"/>
                      <a:pt x="554" y="258"/>
                    </a:cubicBezTo>
                    <a:cubicBezTo>
                      <a:pt x="578" y="179"/>
                      <a:pt x="558" y="111"/>
                      <a:pt x="492" y="55"/>
                    </a:cubicBezTo>
                    <a:cubicBezTo>
                      <a:pt x="413" y="0"/>
                      <a:pt x="329" y="0"/>
                      <a:pt x="241" y="54"/>
                    </a:cubicBezTo>
                    <a:cubicBezTo>
                      <a:pt x="181" y="117"/>
                      <a:pt x="181" y="117"/>
                      <a:pt x="18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ï$ļïḍè">
                <a:extLst>
                  <a:ext uri="{FF2B5EF4-FFF2-40B4-BE49-F238E27FC236}">
                    <a16:creationId xmlns:a16="http://schemas.microsoft.com/office/drawing/2014/main" id="{4BB55F84-97AF-4441-9060-6AC38AD006C3}"/>
                  </a:ext>
                </a:extLst>
              </p:cNvPr>
              <p:cNvSpPr/>
              <p:nvPr/>
            </p:nvSpPr>
            <p:spPr bwMode="auto">
              <a:xfrm>
                <a:off x="5599113" y="2065338"/>
                <a:ext cx="1912938" cy="1317625"/>
              </a:xfrm>
              <a:custGeom>
                <a:avLst/>
                <a:gdLst>
                  <a:gd name="T0" fmla="*/ 580 w 580"/>
                  <a:gd name="T1" fmla="*/ 118 h 400"/>
                  <a:gd name="T2" fmla="*/ 491 w 580"/>
                  <a:gd name="T3" fmla="*/ 24 h 400"/>
                  <a:gd name="T4" fmla="*/ 398 w 580"/>
                  <a:gd name="T5" fmla="*/ 116 h 400"/>
                  <a:gd name="T6" fmla="*/ 338 w 580"/>
                  <a:gd name="T7" fmla="*/ 53 h 400"/>
                  <a:gd name="T8" fmla="*/ 87 w 580"/>
                  <a:gd name="T9" fmla="*/ 54 h 400"/>
                  <a:gd name="T10" fmla="*/ 24 w 580"/>
                  <a:gd name="T11" fmla="*/ 257 h 400"/>
                  <a:gd name="T12" fmla="*/ 217 w 580"/>
                  <a:gd name="T13" fmla="*/ 398 h 400"/>
                  <a:gd name="T14" fmla="*/ 211 w 580"/>
                  <a:gd name="T15" fmla="*/ 270 h 400"/>
                  <a:gd name="T16" fmla="*/ 142 w 580"/>
                  <a:gd name="T17" fmla="*/ 206 h 400"/>
                  <a:gd name="T18" fmla="*/ 211 w 580"/>
                  <a:gd name="T19" fmla="*/ 145 h 400"/>
                  <a:gd name="T20" fmla="*/ 293 w 580"/>
                  <a:gd name="T21" fmla="*/ 208 h 400"/>
                  <a:gd name="T22" fmla="*/ 294 w 580"/>
                  <a:gd name="T23" fmla="*/ 212 h 400"/>
                  <a:gd name="T24" fmla="*/ 211 w 580"/>
                  <a:gd name="T25" fmla="*/ 270 h 400"/>
                  <a:gd name="T26" fmla="*/ 217 w 580"/>
                  <a:gd name="T27" fmla="*/ 398 h 400"/>
                  <a:gd name="T28" fmla="*/ 396 w 580"/>
                  <a:gd name="T29" fmla="*/ 295 h 400"/>
                  <a:gd name="T30" fmla="*/ 491 w 580"/>
                  <a:gd name="T31" fmla="*/ 390 h 400"/>
                  <a:gd name="T32" fmla="*/ 572 w 580"/>
                  <a:gd name="T33" fmla="*/ 295 h 400"/>
                  <a:gd name="T34" fmla="*/ 487 w 580"/>
                  <a:gd name="T35" fmla="*/ 208 h 400"/>
                  <a:gd name="T36" fmla="*/ 580 w 580"/>
                  <a:gd name="T37" fmla="*/ 118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0" h="400">
                    <a:moveTo>
                      <a:pt x="580" y="118"/>
                    </a:moveTo>
                    <a:cubicBezTo>
                      <a:pt x="491" y="24"/>
                      <a:pt x="491" y="24"/>
                      <a:pt x="491" y="24"/>
                    </a:cubicBezTo>
                    <a:cubicBezTo>
                      <a:pt x="398" y="116"/>
                      <a:pt x="398" y="116"/>
                      <a:pt x="398" y="116"/>
                    </a:cubicBezTo>
                    <a:cubicBezTo>
                      <a:pt x="338" y="53"/>
                      <a:pt x="338" y="53"/>
                      <a:pt x="338" y="53"/>
                    </a:cubicBezTo>
                    <a:cubicBezTo>
                      <a:pt x="250" y="0"/>
                      <a:pt x="166" y="0"/>
                      <a:pt x="87" y="54"/>
                    </a:cubicBezTo>
                    <a:cubicBezTo>
                      <a:pt x="22" y="110"/>
                      <a:pt x="0" y="178"/>
                      <a:pt x="24" y="257"/>
                    </a:cubicBezTo>
                    <a:cubicBezTo>
                      <a:pt x="46" y="347"/>
                      <a:pt x="110" y="394"/>
                      <a:pt x="217" y="398"/>
                    </a:cubicBezTo>
                    <a:cubicBezTo>
                      <a:pt x="211" y="270"/>
                      <a:pt x="211" y="270"/>
                      <a:pt x="211" y="270"/>
                    </a:cubicBezTo>
                    <a:cubicBezTo>
                      <a:pt x="162" y="260"/>
                      <a:pt x="140" y="239"/>
                      <a:pt x="142" y="206"/>
                    </a:cubicBezTo>
                    <a:cubicBezTo>
                      <a:pt x="143" y="171"/>
                      <a:pt x="166" y="150"/>
                      <a:pt x="211" y="145"/>
                    </a:cubicBezTo>
                    <a:cubicBezTo>
                      <a:pt x="253" y="147"/>
                      <a:pt x="281" y="169"/>
                      <a:pt x="293" y="208"/>
                    </a:cubicBezTo>
                    <a:cubicBezTo>
                      <a:pt x="294" y="212"/>
                      <a:pt x="294" y="212"/>
                      <a:pt x="294" y="212"/>
                    </a:cubicBezTo>
                    <a:cubicBezTo>
                      <a:pt x="283" y="241"/>
                      <a:pt x="254" y="262"/>
                      <a:pt x="211" y="270"/>
                    </a:cubicBezTo>
                    <a:cubicBezTo>
                      <a:pt x="217" y="398"/>
                      <a:pt x="217" y="398"/>
                      <a:pt x="217" y="398"/>
                    </a:cubicBezTo>
                    <a:cubicBezTo>
                      <a:pt x="269" y="400"/>
                      <a:pt x="329" y="365"/>
                      <a:pt x="396" y="295"/>
                    </a:cubicBezTo>
                    <a:cubicBezTo>
                      <a:pt x="491" y="390"/>
                      <a:pt x="491" y="390"/>
                      <a:pt x="491" y="390"/>
                    </a:cubicBezTo>
                    <a:cubicBezTo>
                      <a:pt x="572" y="295"/>
                      <a:pt x="572" y="295"/>
                      <a:pt x="572" y="295"/>
                    </a:cubicBezTo>
                    <a:cubicBezTo>
                      <a:pt x="487" y="208"/>
                      <a:pt x="487" y="208"/>
                      <a:pt x="487" y="208"/>
                    </a:cubicBezTo>
                    <a:cubicBezTo>
                      <a:pt x="580" y="118"/>
                      <a:pt x="580" y="118"/>
                      <a:pt x="580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14" name="ae4b8be0-c67d-4e1f-bd41-3fce70b2bc7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FE27E4B-EE02-4790-BD95-AEF53A07DC3B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9352656" y="2672771"/>
            <a:ext cx="428569" cy="427472"/>
            <a:chOff x="5165726" y="2501106"/>
            <a:chExt cx="1860549" cy="1855788"/>
          </a:xfrm>
          <a:solidFill>
            <a:srgbClr val="F9DEC8"/>
          </a:solidFill>
        </p:grpSpPr>
        <p:sp>
          <p:nvSpPr>
            <p:cNvPr id="115" name="íŝľíḑê">
              <a:extLst>
                <a:ext uri="{FF2B5EF4-FFF2-40B4-BE49-F238E27FC236}">
                  <a16:creationId xmlns:a16="http://schemas.microsoft.com/office/drawing/2014/main" id="{A349B94B-5A50-402C-B9A2-CCA22964AAE7}"/>
                </a:ext>
              </a:extLst>
            </p:cNvPr>
            <p:cNvSpPr/>
            <p:nvPr/>
          </p:nvSpPr>
          <p:spPr bwMode="auto">
            <a:xfrm>
              <a:off x="6303963" y="3145631"/>
              <a:ext cx="354012" cy="568325"/>
            </a:xfrm>
            <a:custGeom>
              <a:avLst/>
              <a:gdLst>
                <a:gd name="T0" fmla="*/ 223 w 223"/>
                <a:gd name="T1" fmla="*/ 0 h 358"/>
                <a:gd name="T2" fmla="*/ 130 w 223"/>
                <a:gd name="T3" fmla="*/ 0 h 358"/>
                <a:gd name="T4" fmla="*/ 0 w 223"/>
                <a:gd name="T5" fmla="*/ 358 h 358"/>
                <a:gd name="T6" fmla="*/ 93 w 223"/>
                <a:gd name="T7" fmla="*/ 358 h 358"/>
                <a:gd name="T8" fmla="*/ 223 w 223"/>
                <a:gd name="T9" fmla="*/ 0 h 358"/>
                <a:gd name="T10" fmla="*/ 223 w 223"/>
                <a:gd name="T11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358">
                  <a:moveTo>
                    <a:pt x="223" y="0"/>
                  </a:moveTo>
                  <a:lnTo>
                    <a:pt x="130" y="0"/>
                  </a:lnTo>
                  <a:lnTo>
                    <a:pt x="0" y="358"/>
                  </a:lnTo>
                  <a:lnTo>
                    <a:pt x="93" y="358"/>
                  </a:lnTo>
                  <a:lnTo>
                    <a:pt x="223" y="0"/>
                  </a:lnTo>
                  <a:lnTo>
                    <a:pt x="2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şlîḋê">
              <a:extLst>
                <a:ext uri="{FF2B5EF4-FFF2-40B4-BE49-F238E27FC236}">
                  <a16:creationId xmlns:a16="http://schemas.microsoft.com/office/drawing/2014/main" id="{B3E0A717-D692-488E-A6AC-91DF456A3639}"/>
                </a:ext>
              </a:extLst>
            </p:cNvPr>
            <p:cNvSpPr/>
            <p:nvPr/>
          </p:nvSpPr>
          <p:spPr bwMode="auto">
            <a:xfrm>
              <a:off x="5165726" y="2501106"/>
              <a:ext cx="1860549" cy="1855788"/>
            </a:xfrm>
            <a:custGeom>
              <a:avLst/>
              <a:gdLst>
                <a:gd name="T0" fmla="*/ 1133 w 2266"/>
                <a:gd name="T1" fmla="*/ 2266 h 2266"/>
                <a:gd name="T2" fmla="*/ 1100 w 2266"/>
                <a:gd name="T3" fmla="*/ 2266 h 2266"/>
                <a:gd name="T4" fmla="*/ 1331 w 2266"/>
                <a:gd name="T5" fmla="*/ 1629 h 2266"/>
                <a:gd name="T6" fmla="*/ 1650 w 2266"/>
                <a:gd name="T7" fmla="*/ 1629 h 2266"/>
                <a:gd name="T8" fmla="*/ 1786 w 2266"/>
                <a:gd name="T9" fmla="*/ 1534 h 2266"/>
                <a:gd name="T10" fmla="*/ 2037 w 2266"/>
                <a:gd name="T11" fmla="*/ 844 h 2266"/>
                <a:gd name="T12" fmla="*/ 1894 w 2266"/>
                <a:gd name="T13" fmla="*/ 638 h 2266"/>
                <a:gd name="T14" fmla="*/ 1451 w 2266"/>
                <a:gd name="T15" fmla="*/ 638 h 2266"/>
                <a:gd name="T16" fmla="*/ 1081 w 2266"/>
                <a:gd name="T17" fmla="*/ 1658 h 2266"/>
                <a:gd name="T18" fmla="*/ 1080 w 2266"/>
                <a:gd name="T19" fmla="*/ 1658 h 2266"/>
                <a:gd name="T20" fmla="*/ 870 w 2266"/>
                <a:gd name="T21" fmla="*/ 2236 h 2266"/>
                <a:gd name="T22" fmla="*/ 0 w 2266"/>
                <a:gd name="T23" fmla="*/ 1133 h 2266"/>
                <a:gd name="T24" fmla="*/ 827 w 2266"/>
                <a:gd name="T25" fmla="*/ 42 h 2266"/>
                <a:gd name="T26" fmla="*/ 610 w 2266"/>
                <a:gd name="T27" fmla="*/ 638 h 2266"/>
                <a:gd name="T28" fmla="*/ 610 w 2266"/>
                <a:gd name="T29" fmla="*/ 638 h 2266"/>
                <a:gd name="T30" fmla="*/ 249 w 2266"/>
                <a:gd name="T31" fmla="*/ 1629 h 2266"/>
                <a:gd name="T32" fmla="*/ 490 w 2266"/>
                <a:gd name="T33" fmla="*/ 1629 h 2266"/>
                <a:gd name="T34" fmla="*/ 796 w 2266"/>
                <a:gd name="T35" fmla="*/ 787 h 2266"/>
                <a:gd name="T36" fmla="*/ 977 w 2266"/>
                <a:gd name="T37" fmla="*/ 787 h 2266"/>
                <a:gd name="T38" fmla="*/ 670 w 2266"/>
                <a:gd name="T39" fmla="*/ 1629 h 2266"/>
                <a:gd name="T40" fmla="*/ 910 w 2266"/>
                <a:gd name="T41" fmla="*/ 1629 h 2266"/>
                <a:gd name="T42" fmla="*/ 1196 w 2266"/>
                <a:gd name="T43" fmla="*/ 844 h 2266"/>
                <a:gd name="T44" fmla="*/ 1052 w 2266"/>
                <a:gd name="T45" fmla="*/ 638 h 2266"/>
                <a:gd name="T46" fmla="*/ 851 w 2266"/>
                <a:gd name="T47" fmla="*/ 638 h 2266"/>
                <a:gd name="T48" fmla="*/ 1082 w 2266"/>
                <a:gd name="T49" fmla="*/ 1 h 2266"/>
                <a:gd name="T50" fmla="*/ 1133 w 2266"/>
                <a:gd name="T51" fmla="*/ 0 h 2266"/>
                <a:gd name="T52" fmla="*/ 2266 w 2266"/>
                <a:gd name="T53" fmla="*/ 1133 h 2266"/>
                <a:gd name="T54" fmla="*/ 1133 w 2266"/>
                <a:gd name="T55" fmla="*/ 2266 h 2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66" h="2266">
                  <a:moveTo>
                    <a:pt x="1133" y="2266"/>
                  </a:moveTo>
                  <a:cubicBezTo>
                    <a:pt x="1122" y="2266"/>
                    <a:pt x="1111" y="2266"/>
                    <a:pt x="1100" y="2266"/>
                  </a:cubicBezTo>
                  <a:cubicBezTo>
                    <a:pt x="1331" y="1629"/>
                    <a:pt x="1331" y="1629"/>
                    <a:pt x="1331" y="1629"/>
                  </a:cubicBezTo>
                  <a:cubicBezTo>
                    <a:pt x="1650" y="1629"/>
                    <a:pt x="1650" y="1629"/>
                    <a:pt x="1650" y="1629"/>
                  </a:cubicBezTo>
                  <a:cubicBezTo>
                    <a:pt x="1706" y="1629"/>
                    <a:pt x="1767" y="1586"/>
                    <a:pt x="1786" y="1534"/>
                  </a:cubicBezTo>
                  <a:cubicBezTo>
                    <a:pt x="2037" y="844"/>
                    <a:pt x="2037" y="844"/>
                    <a:pt x="2037" y="844"/>
                  </a:cubicBezTo>
                  <a:cubicBezTo>
                    <a:pt x="2079" y="731"/>
                    <a:pt x="2014" y="638"/>
                    <a:pt x="1894" y="638"/>
                  </a:cubicBezTo>
                  <a:cubicBezTo>
                    <a:pt x="1451" y="638"/>
                    <a:pt x="1451" y="638"/>
                    <a:pt x="1451" y="638"/>
                  </a:cubicBezTo>
                  <a:cubicBezTo>
                    <a:pt x="1081" y="1658"/>
                    <a:pt x="1081" y="1658"/>
                    <a:pt x="1081" y="1658"/>
                  </a:cubicBezTo>
                  <a:cubicBezTo>
                    <a:pt x="1080" y="1658"/>
                    <a:pt x="1080" y="1658"/>
                    <a:pt x="1080" y="1658"/>
                  </a:cubicBezTo>
                  <a:cubicBezTo>
                    <a:pt x="870" y="2236"/>
                    <a:pt x="870" y="2236"/>
                    <a:pt x="870" y="2236"/>
                  </a:cubicBezTo>
                  <a:cubicBezTo>
                    <a:pt x="371" y="2117"/>
                    <a:pt x="0" y="1668"/>
                    <a:pt x="0" y="1133"/>
                  </a:cubicBezTo>
                  <a:cubicBezTo>
                    <a:pt x="0" y="614"/>
                    <a:pt x="350" y="175"/>
                    <a:pt x="827" y="42"/>
                  </a:cubicBezTo>
                  <a:cubicBezTo>
                    <a:pt x="610" y="638"/>
                    <a:pt x="610" y="638"/>
                    <a:pt x="610" y="638"/>
                  </a:cubicBezTo>
                  <a:cubicBezTo>
                    <a:pt x="610" y="638"/>
                    <a:pt x="610" y="638"/>
                    <a:pt x="610" y="638"/>
                  </a:cubicBezTo>
                  <a:cubicBezTo>
                    <a:pt x="249" y="1629"/>
                    <a:pt x="249" y="1629"/>
                    <a:pt x="249" y="1629"/>
                  </a:cubicBezTo>
                  <a:cubicBezTo>
                    <a:pt x="490" y="1629"/>
                    <a:pt x="490" y="1629"/>
                    <a:pt x="490" y="1629"/>
                  </a:cubicBezTo>
                  <a:cubicBezTo>
                    <a:pt x="796" y="787"/>
                    <a:pt x="796" y="787"/>
                    <a:pt x="796" y="787"/>
                  </a:cubicBezTo>
                  <a:cubicBezTo>
                    <a:pt x="977" y="787"/>
                    <a:pt x="977" y="787"/>
                    <a:pt x="977" y="787"/>
                  </a:cubicBezTo>
                  <a:cubicBezTo>
                    <a:pt x="670" y="1629"/>
                    <a:pt x="670" y="1629"/>
                    <a:pt x="670" y="1629"/>
                  </a:cubicBezTo>
                  <a:cubicBezTo>
                    <a:pt x="910" y="1629"/>
                    <a:pt x="910" y="1629"/>
                    <a:pt x="910" y="1629"/>
                  </a:cubicBezTo>
                  <a:cubicBezTo>
                    <a:pt x="1196" y="844"/>
                    <a:pt x="1196" y="844"/>
                    <a:pt x="1196" y="844"/>
                  </a:cubicBezTo>
                  <a:cubicBezTo>
                    <a:pt x="1237" y="731"/>
                    <a:pt x="1172" y="638"/>
                    <a:pt x="1052" y="638"/>
                  </a:cubicBezTo>
                  <a:cubicBezTo>
                    <a:pt x="851" y="638"/>
                    <a:pt x="851" y="638"/>
                    <a:pt x="851" y="638"/>
                  </a:cubicBezTo>
                  <a:cubicBezTo>
                    <a:pt x="1082" y="1"/>
                    <a:pt x="1082" y="1"/>
                    <a:pt x="1082" y="1"/>
                  </a:cubicBezTo>
                  <a:cubicBezTo>
                    <a:pt x="1099" y="1"/>
                    <a:pt x="1116" y="0"/>
                    <a:pt x="1133" y="0"/>
                  </a:cubicBezTo>
                  <a:cubicBezTo>
                    <a:pt x="1759" y="0"/>
                    <a:pt x="2266" y="507"/>
                    <a:pt x="2266" y="1133"/>
                  </a:cubicBezTo>
                  <a:cubicBezTo>
                    <a:pt x="2266" y="1759"/>
                    <a:pt x="1759" y="2266"/>
                    <a:pt x="1133" y="22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7" name="f3fb3a40-9ba2-433a-8a8a-7eb97411fc5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4F807D4-C694-4DF5-854C-D1D5EEB6FC1D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6964704" y="4529619"/>
            <a:ext cx="576553" cy="304048"/>
            <a:chOff x="4325938" y="2495551"/>
            <a:chExt cx="3540125" cy="1866900"/>
          </a:xfrm>
          <a:solidFill>
            <a:srgbClr val="F9DEC8"/>
          </a:solidFill>
        </p:grpSpPr>
        <p:sp>
          <p:nvSpPr>
            <p:cNvPr id="118" name="iŝľiḑé">
              <a:extLst>
                <a:ext uri="{FF2B5EF4-FFF2-40B4-BE49-F238E27FC236}">
                  <a16:creationId xmlns:a16="http://schemas.microsoft.com/office/drawing/2014/main" id="{E47B7C6B-8DD1-4966-B1B3-B80BEAA96727}"/>
                </a:ext>
              </a:extLst>
            </p:cNvPr>
            <p:cNvSpPr/>
            <p:nvPr/>
          </p:nvSpPr>
          <p:spPr bwMode="auto">
            <a:xfrm>
              <a:off x="4645025" y="3724276"/>
              <a:ext cx="2903538" cy="638175"/>
            </a:xfrm>
            <a:custGeom>
              <a:avLst/>
              <a:gdLst>
                <a:gd name="connsiteX0" fmla="*/ 2578119 w 2903538"/>
                <a:gd name="connsiteY0" fmla="*/ 156827 h 638175"/>
                <a:gd name="connsiteX1" fmla="*/ 2418509 w 2903538"/>
                <a:gd name="connsiteY1" fmla="*/ 318311 h 638175"/>
                <a:gd name="connsiteX2" fmla="*/ 2578119 w 2903538"/>
                <a:gd name="connsiteY2" fmla="*/ 481349 h 638175"/>
                <a:gd name="connsiteX3" fmla="*/ 2739279 w 2903538"/>
                <a:gd name="connsiteY3" fmla="*/ 318311 h 638175"/>
                <a:gd name="connsiteX4" fmla="*/ 2578119 w 2903538"/>
                <a:gd name="connsiteY4" fmla="*/ 156827 h 638175"/>
                <a:gd name="connsiteX5" fmla="*/ 684212 w 2903538"/>
                <a:gd name="connsiteY5" fmla="*/ 11112 h 638175"/>
                <a:gd name="connsiteX6" fmla="*/ 839787 w 2903538"/>
                <a:gd name="connsiteY6" fmla="*/ 11112 h 638175"/>
                <a:gd name="connsiteX7" fmla="*/ 839787 w 2903538"/>
                <a:gd name="connsiteY7" fmla="*/ 627062 h 638175"/>
                <a:gd name="connsiteX8" fmla="*/ 684212 w 2903538"/>
                <a:gd name="connsiteY8" fmla="*/ 627062 h 638175"/>
                <a:gd name="connsiteX9" fmla="*/ 2578119 w 2903538"/>
                <a:gd name="connsiteY9" fmla="*/ 0 h 638175"/>
                <a:gd name="connsiteX10" fmla="*/ 2903538 w 2903538"/>
                <a:gd name="connsiteY10" fmla="*/ 318311 h 638175"/>
                <a:gd name="connsiteX11" fmla="*/ 2578119 w 2903538"/>
                <a:gd name="connsiteY11" fmla="*/ 638175 h 638175"/>
                <a:gd name="connsiteX12" fmla="*/ 2254250 w 2903538"/>
                <a:gd name="connsiteY12" fmla="*/ 318311 h 638175"/>
                <a:gd name="connsiteX13" fmla="*/ 2578119 w 2903538"/>
                <a:gd name="connsiteY13" fmla="*/ 0 h 638175"/>
                <a:gd name="connsiteX14" fmla="*/ 1949624 w 2903538"/>
                <a:gd name="connsiteY14" fmla="*/ 0 h 638175"/>
                <a:gd name="connsiteX15" fmla="*/ 2090738 w 2903538"/>
                <a:gd name="connsiteY15" fmla="*/ 23291 h 638175"/>
                <a:gd name="connsiteX16" fmla="*/ 2090738 w 2903538"/>
                <a:gd name="connsiteY16" fmla="*/ 187881 h 638175"/>
                <a:gd name="connsiteX17" fmla="*/ 1960479 w 2903538"/>
                <a:gd name="connsiteY17" fmla="*/ 155274 h 638175"/>
                <a:gd name="connsiteX18" fmla="*/ 1789901 w 2903538"/>
                <a:gd name="connsiteY18" fmla="*/ 318311 h 638175"/>
                <a:gd name="connsiteX19" fmla="*/ 1960479 w 2903538"/>
                <a:gd name="connsiteY19" fmla="*/ 482902 h 638175"/>
                <a:gd name="connsiteX20" fmla="*/ 2090738 w 2903538"/>
                <a:gd name="connsiteY20" fmla="*/ 450294 h 638175"/>
                <a:gd name="connsiteX21" fmla="*/ 2090738 w 2903538"/>
                <a:gd name="connsiteY21" fmla="*/ 614884 h 638175"/>
                <a:gd name="connsiteX22" fmla="*/ 1949624 w 2903538"/>
                <a:gd name="connsiteY22" fmla="*/ 638175 h 638175"/>
                <a:gd name="connsiteX23" fmla="*/ 1622425 w 2903538"/>
                <a:gd name="connsiteY23" fmla="*/ 318311 h 638175"/>
                <a:gd name="connsiteX24" fmla="*/ 1949624 w 2903538"/>
                <a:gd name="connsiteY24" fmla="*/ 0 h 638175"/>
                <a:gd name="connsiteX25" fmla="*/ 1275984 w 2903538"/>
                <a:gd name="connsiteY25" fmla="*/ 0 h 638175"/>
                <a:gd name="connsiteX26" fmla="*/ 1428140 w 2903538"/>
                <a:gd name="connsiteY26" fmla="*/ 20186 h 638175"/>
                <a:gd name="connsiteX27" fmla="*/ 1428140 w 2903538"/>
                <a:gd name="connsiteY27" fmla="*/ 150616 h 638175"/>
                <a:gd name="connsiteX28" fmla="*/ 1307036 w 2903538"/>
                <a:gd name="connsiteY28" fmla="*/ 131983 h 638175"/>
                <a:gd name="connsiteX29" fmla="*/ 1210774 w 2903538"/>
                <a:gd name="connsiteY29" fmla="*/ 183223 h 638175"/>
                <a:gd name="connsiteX30" fmla="*/ 1282195 w 2903538"/>
                <a:gd name="connsiteY30" fmla="*/ 242227 h 638175"/>
                <a:gd name="connsiteX31" fmla="*/ 1324115 w 2903538"/>
                <a:gd name="connsiteY31" fmla="*/ 254649 h 638175"/>
                <a:gd name="connsiteX32" fmla="*/ 1471613 w 2903538"/>
                <a:gd name="connsiteY32" fmla="*/ 431661 h 638175"/>
                <a:gd name="connsiteX33" fmla="*/ 1216985 w 2903538"/>
                <a:gd name="connsiteY33" fmla="*/ 638175 h 638175"/>
                <a:gd name="connsiteX34" fmla="*/ 1049303 w 2903538"/>
                <a:gd name="connsiteY34" fmla="*/ 621095 h 638175"/>
                <a:gd name="connsiteX35" fmla="*/ 1049303 w 2903538"/>
                <a:gd name="connsiteY35" fmla="*/ 479796 h 638175"/>
                <a:gd name="connsiteX36" fmla="*/ 1195248 w 2903538"/>
                <a:gd name="connsiteY36" fmla="*/ 501534 h 638175"/>
                <a:gd name="connsiteX37" fmla="*/ 1308589 w 2903538"/>
                <a:gd name="connsiteY37" fmla="*/ 444083 h 638175"/>
                <a:gd name="connsiteX38" fmla="*/ 1238721 w 2903538"/>
                <a:gd name="connsiteY38" fmla="*/ 383526 h 638175"/>
                <a:gd name="connsiteX39" fmla="*/ 1206117 w 2903538"/>
                <a:gd name="connsiteY39" fmla="*/ 372657 h 638175"/>
                <a:gd name="connsiteX40" fmla="*/ 1047750 w 2903538"/>
                <a:gd name="connsiteY40" fmla="*/ 192540 h 638175"/>
                <a:gd name="connsiteX41" fmla="*/ 1275984 w 2903538"/>
                <a:gd name="connsiteY41" fmla="*/ 0 h 638175"/>
                <a:gd name="connsiteX42" fmla="*/ 328307 w 2903538"/>
                <a:gd name="connsiteY42" fmla="*/ 0 h 638175"/>
                <a:gd name="connsiteX43" fmla="*/ 469900 w 2903538"/>
                <a:gd name="connsiteY43" fmla="*/ 23291 h 638175"/>
                <a:gd name="connsiteX44" fmla="*/ 469900 w 2903538"/>
                <a:gd name="connsiteY44" fmla="*/ 187881 h 638175"/>
                <a:gd name="connsiteX45" fmla="*/ 339199 w 2903538"/>
                <a:gd name="connsiteY45" fmla="*/ 155274 h 638175"/>
                <a:gd name="connsiteX46" fmla="*/ 169599 w 2903538"/>
                <a:gd name="connsiteY46" fmla="*/ 318311 h 638175"/>
                <a:gd name="connsiteX47" fmla="*/ 339199 w 2903538"/>
                <a:gd name="connsiteY47" fmla="*/ 482902 h 638175"/>
                <a:gd name="connsiteX48" fmla="*/ 469900 w 2903538"/>
                <a:gd name="connsiteY48" fmla="*/ 450294 h 638175"/>
                <a:gd name="connsiteX49" fmla="*/ 469900 w 2903538"/>
                <a:gd name="connsiteY49" fmla="*/ 614884 h 638175"/>
                <a:gd name="connsiteX50" fmla="*/ 328307 w 2903538"/>
                <a:gd name="connsiteY50" fmla="*/ 638175 h 638175"/>
                <a:gd name="connsiteX51" fmla="*/ 0 w 2903538"/>
                <a:gd name="connsiteY51" fmla="*/ 318311 h 638175"/>
                <a:gd name="connsiteX52" fmla="*/ 328307 w 2903538"/>
                <a:gd name="connsiteY52" fmla="*/ 0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903538" h="638175">
                  <a:moveTo>
                    <a:pt x="2578119" y="156827"/>
                  </a:moveTo>
                  <a:cubicBezTo>
                    <a:pt x="2486692" y="156827"/>
                    <a:pt x="2418509" y="229805"/>
                    <a:pt x="2418509" y="318311"/>
                  </a:cubicBezTo>
                  <a:cubicBezTo>
                    <a:pt x="2418509" y="408370"/>
                    <a:pt x="2486692" y="481349"/>
                    <a:pt x="2578119" y="481349"/>
                  </a:cubicBezTo>
                  <a:cubicBezTo>
                    <a:pt x="2671096" y="481349"/>
                    <a:pt x="2739279" y="408370"/>
                    <a:pt x="2739279" y="318311"/>
                  </a:cubicBezTo>
                  <a:cubicBezTo>
                    <a:pt x="2739279" y="229805"/>
                    <a:pt x="2671096" y="156827"/>
                    <a:pt x="2578119" y="156827"/>
                  </a:cubicBezTo>
                  <a:close/>
                  <a:moveTo>
                    <a:pt x="684212" y="11112"/>
                  </a:moveTo>
                  <a:lnTo>
                    <a:pt x="839787" y="11112"/>
                  </a:lnTo>
                  <a:lnTo>
                    <a:pt x="839787" y="627062"/>
                  </a:lnTo>
                  <a:lnTo>
                    <a:pt x="684212" y="627062"/>
                  </a:lnTo>
                  <a:close/>
                  <a:moveTo>
                    <a:pt x="2578119" y="0"/>
                  </a:moveTo>
                  <a:cubicBezTo>
                    <a:pt x="2767172" y="0"/>
                    <a:pt x="2903538" y="142852"/>
                    <a:pt x="2903538" y="318311"/>
                  </a:cubicBezTo>
                  <a:cubicBezTo>
                    <a:pt x="2903538" y="495323"/>
                    <a:pt x="2767172" y="638175"/>
                    <a:pt x="2578119" y="638175"/>
                  </a:cubicBezTo>
                  <a:cubicBezTo>
                    <a:pt x="2390616" y="638175"/>
                    <a:pt x="2254250" y="495323"/>
                    <a:pt x="2254250" y="318311"/>
                  </a:cubicBezTo>
                  <a:cubicBezTo>
                    <a:pt x="2254250" y="142852"/>
                    <a:pt x="2390616" y="0"/>
                    <a:pt x="2578119" y="0"/>
                  </a:cubicBezTo>
                  <a:close/>
                  <a:moveTo>
                    <a:pt x="1949624" y="0"/>
                  </a:moveTo>
                  <a:cubicBezTo>
                    <a:pt x="2022507" y="0"/>
                    <a:pt x="2075231" y="18633"/>
                    <a:pt x="2090738" y="23291"/>
                  </a:cubicBezTo>
                  <a:lnTo>
                    <a:pt x="2090738" y="187881"/>
                  </a:lnTo>
                  <a:cubicBezTo>
                    <a:pt x="2084535" y="184776"/>
                    <a:pt x="2034913" y="155274"/>
                    <a:pt x="1960479" y="155274"/>
                  </a:cubicBezTo>
                  <a:cubicBezTo>
                    <a:pt x="1859683" y="155274"/>
                    <a:pt x="1789901" y="225147"/>
                    <a:pt x="1789901" y="318311"/>
                  </a:cubicBezTo>
                  <a:cubicBezTo>
                    <a:pt x="1789901" y="409923"/>
                    <a:pt x="1856582" y="482902"/>
                    <a:pt x="1960479" y="482902"/>
                  </a:cubicBezTo>
                  <a:cubicBezTo>
                    <a:pt x="2033362" y="482902"/>
                    <a:pt x="2084535" y="454952"/>
                    <a:pt x="2090738" y="450294"/>
                  </a:cubicBezTo>
                  <a:cubicBezTo>
                    <a:pt x="2090738" y="614884"/>
                    <a:pt x="2090738" y="614884"/>
                    <a:pt x="2090738" y="614884"/>
                  </a:cubicBezTo>
                  <a:cubicBezTo>
                    <a:pt x="2070579" y="621095"/>
                    <a:pt x="2017855" y="638175"/>
                    <a:pt x="1949624" y="638175"/>
                  </a:cubicBezTo>
                  <a:cubicBezTo>
                    <a:pt x="1774394" y="638175"/>
                    <a:pt x="1622425" y="517062"/>
                    <a:pt x="1622425" y="318311"/>
                  </a:cubicBezTo>
                  <a:cubicBezTo>
                    <a:pt x="1622425" y="135088"/>
                    <a:pt x="1760438" y="0"/>
                    <a:pt x="1949624" y="0"/>
                  </a:cubicBezTo>
                  <a:close/>
                  <a:moveTo>
                    <a:pt x="1275984" y="0"/>
                  </a:moveTo>
                  <a:cubicBezTo>
                    <a:pt x="1352062" y="0"/>
                    <a:pt x="1423482" y="18633"/>
                    <a:pt x="1428140" y="20186"/>
                  </a:cubicBezTo>
                  <a:lnTo>
                    <a:pt x="1428140" y="150616"/>
                  </a:lnTo>
                  <a:cubicBezTo>
                    <a:pt x="1425035" y="150616"/>
                    <a:pt x="1359825" y="131983"/>
                    <a:pt x="1307036" y="131983"/>
                  </a:cubicBezTo>
                  <a:cubicBezTo>
                    <a:pt x="1244932" y="131983"/>
                    <a:pt x="1210774" y="153721"/>
                    <a:pt x="1210774" y="183223"/>
                  </a:cubicBezTo>
                  <a:cubicBezTo>
                    <a:pt x="1210774" y="220489"/>
                    <a:pt x="1255800" y="232911"/>
                    <a:pt x="1282195" y="242227"/>
                  </a:cubicBezTo>
                  <a:cubicBezTo>
                    <a:pt x="1324115" y="254649"/>
                    <a:pt x="1324115" y="254649"/>
                    <a:pt x="1324115" y="254649"/>
                  </a:cubicBezTo>
                  <a:cubicBezTo>
                    <a:pt x="1425035" y="287257"/>
                    <a:pt x="1471613" y="355577"/>
                    <a:pt x="1471613" y="431661"/>
                  </a:cubicBezTo>
                  <a:cubicBezTo>
                    <a:pt x="1471613" y="585382"/>
                    <a:pt x="1334983" y="638175"/>
                    <a:pt x="1216985" y="638175"/>
                  </a:cubicBezTo>
                  <a:cubicBezTo>
                    <a:pt x="1134697" y="638175"/>
                    <a:pt x="1057066" y="622648"/>
                    <a:pt x="1049303" y="621095"/>
                  </a:cubicBezTo>
                  <a:cubicBezTo>
                    <a:pt x="1049303" y="479796"/>
                    <a:pt x="1049303" y="479796"/>
                    <a:pt x="1049303" y="479796"/>
                  </a:cubicBezTo>
                  <a:cubicBezTo>
                    <a:pt x="1063276" y="482902"/>
                    <a:pt x="1128486" y="501534"/>
                    <a:pt x="1195248" y="501534"/>
                  </a:cubicBezTo>
                  <a:cubicBezTo>
                    <a:pt x="1272879" y="501534"/>
                    <a:pt x="1308589" y="479796"/>
                    <a:pt x="1308589" y="444083"/>
                  </a:cubicBezTo>
                  <a:cubicBezTo>
                    <a:pt x="1308589" y="413028"/>
                    <a:pt x="1277537" y="395948"/>
                    <a:pt x="1238721" y="383526"/>
                  </a:cubicBezTo>
                  <a:cubicBezTo>
                    <a:pt x="1229406" y="380421"/>
                    <a:pt x="1215432" y="375763"/>
                    <a:pt x="1206117" y="372657"/>
                  </a:cubicBezTo>
                  <a:cubicBezTo>
                    <a:pt x="1119170" y="344708"/>
                    <a:pt x="1047750" y="295020"/>
                    <a:pt x="1047750" y="192540"/>
                  </a:cubicBezTo>
                  <a:cubicBezTo>
                    <a:pt x="1047750" y="77637"/>
                    <a:pt x="1133144" y="0"/>
                    <a:pt x="1275984" y="0"/>
                  </a:cubicBezTo>
                  <a:close/>
                  <a:moveTo>
                    <a:pt x="328307" y="0"/>
                  </a:moveTo>
                  <a:cubicBezTo>
                    <a:pt x="401438" y="0"/>
                    <a:pt x="455896" y="18633"/>
                    <a:pt x="469900" y="23291"/>
                  </a:cubicBezTo>
                  <a:lnTo>
                    <a:pt x="469900" y="187881"/>
                  </a:lnTo>
                  <a:cubicBezTo>
                    <a:pt x="463676" y="184776"/>
                    <a:pt x="413885" y="155274"/>
                    <a:pt x="339199" y="155274"/>
                  </a:cubicBezTo>
                  <a:cubicBezTo>
                    <a:pt x="239618" y="155274"/>
                    <a:pt x="169599" y="225147"/>
                    <a:pt x="169599" y="318311"/>
                  </a:cubicBezTo>
                  <a:cubicBezTo>
                    <a:pt x="169599" y="409923"/>
                    <a:pt x="236506" y="482902"/>
                    <a:pt x="339199" y="482902"/>
                  </a:cubicBezTo>
                  <a:cubicBezTo>
                    <a:pt x="412329" y="482902"/>
                    <a:pt x="463676" y="454952"/>
                    <a:pt x="469900" y="450294"/>
                  </a:cubicBezTo>
                  <a:cubicBezTo>
                    <a:pt x="469900" y="614884"/>
                    <a:pt x="469900" y="614884"/>
                    <a:pt x="469900" y="614884"/>
                  </a:cubicBezTo>
                  <a:cubicBezTo>
                    <a:pt x="451228" y="621095"/>
                    <a:pt x="398326" y="638175"/>
                    <a:pt x="328307" y="638175"/>
                  </a:cubicBezTo>
                  <a:cubicBezTo>
                    <a:pt x="154040" y="638175"/>
                    <a:pt x="0" y="517062"/>
                    <a:pt x="0" y="318311"/>
                  </a:cubicBezTo>
                  <a:cubicBezTo>
                    <a:pt x="0" y="135088"/>
                    <a:pt x="140036" y="0"/>
                    <a:pt x="3283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işlîḓê">
              <a:extLst>
                <a:ext uri="{FF2B5EF4-FFF2-40B4-BE49-F238E27FC236}">
                  <a16:creationId xmlns:a16="http://schemas.microsoft.com/office/drawing/2014/main" id="{8701C87B-1C64-4ECE-AA4D-6B6821BF61C9}"/>
                </a:ext>
              </a:extLst>
            </p:cNvPr>
            <p:cNvSpPr/>
            <p:nvPr/>
          </p:nvSpPr>
          <p:spPr bwMode="auto">
            <a:xfrm>
              <a:off x="4325938" y="2495551"/>
              <a:ext cx="3540125" cy="969963"/>
            </a:xfrm>
            <a:custGeom>
              <a:avLst/>
              <a:gdLst>
                <a:gd name="connsiteX0" fmla="*/ 3462354 w 3540125"/>
                <a:gd name="connsiteY0" fmla="*/ 501650 h 969963"/>
                <a:gd name="connsiteX1" fmla="*/ 3540125 w 3540125"/>
                <a:gd name="connsiteY1" fmla="*/ 579461 h 969963"/>
                <a:gd name="connsiteX2" fmla="*/ 3540125 w 3540125"/>
                <a:gd name="connsiteY2" fmla="*/ 741308 h 969963"/>
                <a:gd name="connsiteX3" fmla="*/ 3462354 w 3540125"/>
                <a:gd name="connsiteY3" fmla="*/ 817563 h 969963"/>
                <a:gd name="connsiteX4" fmla="*/ 3386137 w 3540125"/>
                <a:gd name="connsiteY4" fmla="*/ 741308 h 969963"/>
                <a:gd name="connsiteX5" fmla="*/ 3386137 w 3540125"/>
                <a:gd name="connsiteY5" fmla="*/ 579461 h 969963"/>
                <a:gd name="connsiteX6" fmla="*/ 3462354 w 3540125"/>
                <a:gd name="connsiteY6" fmla="*/ 501650 h 969963"/>
                <a:gd name="connsiteX7" fmla="*/ 1770062 w 3540125"/>
                <a:gd name="connsiteY7" fmla="*/ 501650 h 969963"/>
                <a:gd name="connsiteX8" fmla="*/ 1846262 w 3540125"/>
                <a:gd name="connsiteY8" fmla="*/ 579461 h 969963"/>
                <a:gd name="connsiteX9" fmla="*/ 1846262 w 3540125"/>
                <a:gd name="connsiteY9" fmla="*/ 741308 h 969963"/>
                <a:gd name="connsiteX10" fmla="*/ 1770062 w 3540125"/>
                <a:gd name="connsiteY10" fmla="*/ 817563 h 969963"/>
                <a:gd name="connsiteX11" fmla="*/ 1693862 w 3540125"/>
                <a:gd name="connsiteY11" fmla="*/ 741308 h 969963"/>
                <a:gd name="connsiteX12" fmla="*/ 1693862 w 3540125"/>
                <a:gd name="connsiteY12" fmla="*/ 579461 h 969963"/>
                <a:gd name="connsiteX13" fmla="*/ 1770062 w 3540125"/>
                <a:gd name="connsiteY13" fmla="*/ 501650 h 969963"/>
                <a:gd name="connsiteX14" fmla="*/ 77771 w 3540125"/>
                <a:gd name="connsiteY14" fmla="*/ 501650 h 969963"/>
                <a:gd name="connsiteX15" fmla="*/ 153988 w 3540125"/>
                <a:gd name="connsiteY15" fmla="*/ 579461 h 969963"/>
                <a:gd name="connsiteX16" fmla="*/ 153988 w 3540125"/>
                <a:gd name="connsiteY16" fmla="*/ 741308 h 969963"/>
                <a:gd name="connsiteX17" fmla="*/ 77771 w 3540125"/>
                <a:gd name="connsiteY17" fmla="*/ 817563 h 969963"/>
                <a:gd name="connsiteX18" fmla="*/ 0 w 3540125"/>
                <a:gd name="connsiteY18" fmla="*/ 741308 h 969963"/>
                <a:gd name="connsiteX19" fmla="*/ 0 w 3540125"/>
                <a:gd name="connsiteY19" fmla="*/ 579461 h 969963"/>
                <a:gd name="connsiteX20" fmla="*/ 77771 w 3540125"/>
                <a:gd name="connsiteY20" fmla="*/ 501650 h 969963"/>
                <a:gd name="connsiteX21" fmla="*/ 3040062 w 3540125"/>
                <a:gd name="connsiteY21" fmla="*/ 290512 h 969963"/>
                <a:gd name="connsiteX22" fmla="*/ 3117850 w 3540125"/>
                <a:gd name="connsiteY22" fmla="*/ 366693 h 969963"/>
                <a:gd name="connsiteX23" fmla="*/ 3117850 w 3540125"/>
                <a:gd name="connsiteY23" fmla="*/ 741381 h 969963"/>
                <a:gd name="connsiteX24" fmla="*/ 3040062 w 3540125"/>
                <a:gd name="connsiteY24" fmla="*/ 817562 h 969963"/>
                <a:gd name="connsiteX25" fmla="*/ 2962275 w 3540125"/>
                <a:gd name="connsiteY25" fmla="*/ 741381 h 969963"/>
                <a:gd name="connsiteX26" fmla="*/ 2962275 w 3540125"/>
                <a:gd name="connsiteY26" fmla="*/ 366693 h 969963"/>
                <a:gd name="connsiteX27" fmla="*/ 3040062 w 3540125"/>
                <a:gd name="connsiteY27" fmla="*/ 290512 h 969963"/>
                <a:gd name="connsiteX28" fmla="*/ 2193908 w 3540125"/>
                <a:gd name="connsiteY28" fmla="*/ 290512 h 969963"/>
                <a:gd name="connsiteX29" fmla="*/ 2270125 w 3540125"/>
                <a:gd name="connsiteY29" fmla="*/ 366693 h 969963"/>
                <a:gd name="connsiteX30" fmla="*/ 2270125 w 3540125"/>
                <a:gd name="connsiteY30" fmla="*/ 741381 h 969963"/>
                <a:gd name="connsiteX31" fmla="*/ 2193908 w 3540125"/>
                <a:gd name="connsiteY31" fmla="*/ 817562 h 969963"/>
                <a:gd name="connsiteX32" fmla="*/ 2116137 w 3540125"/>
                <a:gd name="connsiteY32" fmla="*/ 741381 h 969963"/>
                <a:gd name="connsiteX33" fmla="*/ 2116137 w 3540125"/>
                <a:gd name="connsiteY33" fmla="*/ 366693 h 969963"/>
                <a:gd name="connsiteX34" fmla="*/ 2193908 w 3540125"/>
                <a:gd name="connsiteY34" fmla="*/ 290512 h 969963"/>
                <a:gd name="connsiteX35" fmla="*/ 1347771 w 3540125"/>
                <a:gd name="connsiteY35" fmla="*/ 290512 h 969963"/>
                <a:gd name="connsiteX36" fmla="*/ 1423988 w 3540125"/>
                <a:gd name="connsiteY36" fmla="*/ 366693 h 969963"/>
                <a:gd name="connsiteX37" fmla="*/ 1423988 w 3540125"/>
                <a:gd name="connsiteY37" fmla="*/ 741381 h 969963"/>
                <a:gd name="connsiteX38" fmla="*/ 1347771 w 3540125"/>
                <a:gd name="connsiteY38" fmla="*/ 817562 h 969963"/>
                <a:gd name="connsiteX39" fmla="*/ 1270000 w 3540125"/>
                <a:gd name="connsiteY39" fmla="*/ 741381 h 969963"/>
                <a:gd name="connsiteX40" fmla="*/ 1270000 w 3540125"/>
                <a:gd name="connsiteY40" fmla="*/ 366693 h 969963"/>
                <a:gd name="connsiteX41" fmla="*/ 1347771 w 3540125"/>
                <a:gd name="connsiteY41" fmla="*/ 290512 h 969963"/>
                <a:gd name="connsiteX42" fmla="*/ 500078 w 3540125"/>
                <a:gd name="connsiteY42" fmla="*/ 290512 h 969963"/>
                <a:gd name="connsiteX43" fmla="*/ 577850 w 3540125"/>
                <a:gd name="connsiteY43" fmla="*/ 366693 h 969963"/>
                <a:gd name="connsiteX44" fmla="*/ 577850 w 3540125"/>
                <a:gd name="connsiteY44" fmla="*/ 741381 h 969963"/>
                <a:gd name="connsiteX45" fmla="*/ 500078 w 3540125"/>
                <a:gd name="connsiteY45" fmla="*/ 817562 h 969963"/>
                <a:gd name="connsiteX46" fmla="*/ 423862 w 3540125"/>
                <a:gd name="connsiteY46" fmla="*/ 741381 h 969963"/>
                <a:gd name="connsiteX47" fmla="*/ 423862 w 3540125"/>
                <a:gd name="connsiteY47" fmla="*/ 366693 h 969963"/>
                <a:gd name="connsiteX48" fmla="*/ 500078 w 3540125"/>
                <a:gd name="connsiteY48" fmla="*/ 290512 h 969963"/>
                <a:gd name="connsiteX49" fmla="*/ 2617771 w 3540125"/>
                <a:gd name="connsiteY49" fmla="*/ 0 h 969963"/>
                <a:gd name="connsiteX50" fmla="*/ 2693988 w 3540125"/>
                <a:gd name="connsiteY50" fmla="*/ 76045 h 969963"/>
                <a:gd name="connsiteX51" fmla="*/ 2693988 w 3540125"/>
                <a:gd name="connsiteY51" fmla="*/ 892366 h 969963"/>
                <a:gd name="connsiteX52" fmla="*/ 2617771 w 3540125"/>
                <a:gd name="connsiteY52" fmla="*/ 969963 h 969963"/>
                <a:gd name="connsiteX53" fmla="*/ 2540000 w 3540125"/>
                <a:gd name="connsiteY53" fmla="*/ 892366 h 969963"/>
                <a:gd name="connsiteX54" fmla="*/ 2540000 w 3540125"/>
                <a:gd name="connsiteY54" fmla="*/ 76045 h 969963"/>
                <a:gd name="connsiteX55" fmla="*/ 2617771 w 3540125"/>
                <a:gd name="connsiteY55" fmla="*/ 0 h 969963"/>
                <a:gd name="connsiteX56" fmla="*/ 923924 w 3540125"/>
                <a:gd name="connsiteY56" fmla="*/ 0 h 969963"/>
                <a:gd name="connsiteX57" fmla="*/ 1001712 w 3540125"/>
                <a:gd name="connsiteY57" fmla="*/ 76045 h 969963"/>
                <a:gd name="connsiteX58" fmla="*/ 1001712 w 3540125"/>
                <a:gd name="connsiteY58" fmla="*/ 892366 h 969963"/>
                <a:gd name="connsiteX59" fmla="*/ 923924 w 3540125"/>
                <a:gd name="connsiteY59" fmla="*/ 969963 h 969963"/>
                <a:gd name="connsiteX60" fmla="*/ 846137 w 3540125"/>
                <a:gd name="connsiteY60" fmla="*/ 892366 h 969963"/>
                <a:gd name="connsiteX61" fmla="*/ 846137 w 3540125"/>
                <a:gd name="connsiteY61" fmla="*/ 76045 h 969963"/>
                <a:gd name="connsiteX62" fmla="*/ 923924 w 3540125"/>
                <a:gd name="connsiteY62" fmla="*/ 0 h 96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40125" h="969963">
                  <a:moveTo>
                    <a:pt x="3462354" y="501650"/>
                  </a:moveTo>
                  <a:cubicBezTo>
                    <a:pt x="3505906" y="501650"/>
                    <a:pt x="3540125" y="535887"/>
                    <a:pt x="3540125" y="579461"/>
                  </a:cubicBezTo>
                  <a:lnTo>
                    <a:pt x="3540125" y="741308"/>
                  </a:lnTo>
                  <a:cubicBezTo>
                    <a:pt x="3540125" y="783326"/>
                    <a:pt x="3505906" y="817563"/>
                    <a:pt x="3462354" y="817563"/>
                  </a:cubicBezTo>
                  <a:cubicBezTo>
                    <a:pt x="3420357" y="817563"/>
                    <a:pt x="3386137" y="783326"/>
                    <a:pt x="3386137" y="741308"/>
                  </a:cubicBezTo>
                  <a:cubicBezTo>
                    <a:pt x="3386137" y="741308"/>
                    <a:pt x="3386137" y="741308"/>
                    <a:pt x="3386137" y="579461"/>
                  </a:cubicBezTo>
                  <a:cubicBezTo>
                    <a:pt x="3386137" y="535887"/>
                    <a:pt x="3420357" y="501650"/>
                    <a:pt x="3462354" y="501650"/>
                  </a:cubicBezTo>
                  <a:close/>
                  <a:moveTo>
                    <a:pt x="1770062" y="501650"/>
                  </a:moveTo>
                  <a:cubicBezTo>
                    <a:pt x="1812050" y="501650"/>
                    <a:pt x="1846262" y="535887"/>
                    <a:pt x="1846262" y="579461"/>
                  </a:cubicBezTo>
                  <a:lnTo>
                    <a:pt x="1846262" y="741308"/>
                  </a:lnTo>
                  <a:cubicBezTo>
                    <a:pt x="1846262" y="783326"/>
                    <a:pt x="1812050" y="817563"/>
                    <a:pt x="1770062" y="817563"/>
                  </a:cubicBezTo>
                  <a:cubicBezTo>
                    <a:pt x="1728074" y="817563"/>
                    <a:pt x="1693862" y="783326"/>
                    <a:pt x="1693862" y="741308"/>
                  </a:cubicBezTo>
                  <a:cubicBezTo>
                    <a:pt x="1693862" y="741308"/>
                    <a:pt x="1693862" y="741308"/>
                    <a:pt x="1693862" y="579461"/>
                  </a:cubicBezTo>
                  <a:cubicBezTo>
                    <a:pt x="1693862" y="535887"/>
                    <a:pt x="1728074" y="501650"/>
                    <a:pt x="1770062" y="501650"/>
                  </a:cubicBezTo>
                  <a:close/>
                  <a:moveTo>
                    <a:pt x="77771" y="501650"/>
                  </a:moveTo>
                  <a:cubicBezTo>
                    <a:pt x="119768" y="501650"/>
                    <a:pt x="153988" y="535887"/>
                    <a:pt x="153988" y="579461"/>
                  </a:cubicBezTo>
                  <a:lnTo>
                    <a:pt x="153988" y="741308"/>
                  </a:lnTo>
                  <a:cubicBezTo>
                    <a:pt x="153988" y="783326"/>
                    <a:pt x="119768" y="817563"/>
                    <a:pt x="77771" y="817563"/>
                  </a:cubicBezTo>
                  <a:cubicBezTo>
                    <a:pt x="34219" y="817563"/>
                    <a:pt x="0" y="783326"/>
                    <a:pt x="0" y="741308"/>
                  </a:cubicBezTo>
                  <a:cubicBezTo>
                    <a:pt x="0" y="741308"/>
                    <a:pt x="0" y="741308"/>
                    <a:pt x="0" y="579461"/>
                  </a:cubicBezTo>
                  <a:cubicBezTo>
                    <a:pt x="0" y="535887"/>
                    <a:pt x="34219" y="501650"/>
                    <a:pt x="77771" y="501650"/>
                  </a:cubicBezTo>
                  <a:close/>
                  <a:moveTo>
                    <a:pt x="3040062" y="290512"/>
                  </a:moveTo>
                  <a:cubicBezTo>
                    <a:pt x="3083623" y="290512"/>
                    <a:pt x="3117850" y="324716"/>
                    <a:pt x="3117850" y="366693"/>
                  </a:cubicBezTo>
                  <a:lnTo>
                    <a:pt x="3117850" y="741381"/>
                  </a:lnTo>
                  <a:cubicBezTo>
                    <a:pt x="3117850" y="783358"/>
                    <a:pt x="3083623" y="817562"/>
                    <a:pt x="3040062" y="817562"/>
                  </a:cubicBezTo>
                  <a:cubicBezTo>
                    <a:pt x="2996501" y="817562"/>
                    <a:pt x="2962275" y="783358"/>
                    <a:pt x="2962275" y="741381"/>
                  </a:cubicBezTo>
                  <a:cubicBezTo>
                    <a:pt x="2962275" y="741381"/>
                    <a:pt x="2962275" y="741381"/>
                    <a:pt x="2962275" y="366693"/>
                  </a:cubicBezTo>
                  <a:cubicBezTo>
                    <a:pt x="2962275" y="324716"/>
                    <a:pt x="2996501" y="290512"/>
                    <a:pt x="3040062" y="290512"/>
                  </a:cubicBezTo>
                  <a:close/>
                  <a:moveTo>
                    <a:pt x="2193908" y="290512"/>
                  </a:moveTo>
                  <a:cubicBezTo>
                    <a:pt x="2235905" y="290512"/>
                    <a:pt x="2270125" y="324716"/>
                    <a:pt x="2270125" y="366693"/>
                  </a:cubicBezTo>
                  <a:lnTo>
                    <a:pt x="2270125" y="741381"/>
                  </a:lnTo>
                  <a:cubicBezTo>
                    <a:pt x="2270125" y="783358"/>
                    <a:pt x="2235905" y="817562"/>
                    <a:pt x="2193908" y="817562"/>
                  </a:cubicBezTo>
                  <a:cubicBezTo>
                    <a:pt x="2150356" y="817562"/>
                    <a:pt x="2116137" y="783358"/>
                    <a:pt x="2116137" y="741381"/>
                  </a:cubicBezTo>
                  <a:cubicBezTo>
                    <a:pt x="2116137" y="741381"/>
                    <a:pt x="2116137" y="741381"/>
                    <a:pt x="2116137" y="366693"/>
                  </a:cubicBezTo>
                  <a:cubicBezTo>
                    <a:pt x="2116137" y="324716"/>
                    <a:pt x="2150356" y="290512"/>
                    <a:pt x="2193908" y="290512"/>
                  </a:cubicBezTo>
                  <a:close/>
                  <a:moveTo>
                    <a:pt x="1347771" y="290512"/>
                  </a:moveTo>
                  <a:cubicBezTo>
                    <a:pt x="1389768" y="290512"/>
                    <a:pt x="1423988" y="324716"/>
                    <a:pt x="1423988" y="366693"/>
                  </a:cubicBezTo>
                  <a:lnTo>
                    <a:pt x="1423988" y="741381"/>
                  </a:lnTo>
                  <a:cubicBezTo>
                    <a:pt x="1423988" y="783358"/>
                    <a:pt x="1389768" y="817562"/>
                    <a:pt x="1347771" y="817562"/>
                  </a:cubicBezTo>
                  <a:cubicBezTo>
                    <a:pt x="1304219" y="817562"/>
                    <a:pt x="1270000" y="783358"/>
                    <a:pt x="1270000" y="741381"/>
                  </a:cubicBezTo>
                  <a:cubicBezTo>
                    <a:pt x="1270000" y="741381"/>
                    <a:pt x="1270000" y="741381"/>
                    <a:pt x="1270000" y="366693"/>
                  </a:cubicBezTo>
                  <a:cubicBezTo>
                    <a:pt x="1270000" y="324716"/>
                    <a:pt x="1304219" y="290512"/>
                    <a:pt x="1347771" y="290512"/>
                  </a:cubicBezTo>
                  <a:close/>
                  <a:moveTo>
                    <a:pt x="500078" y="290512"/>
                  </a:moveTo>
                  <a:cubicBezTo>
                    <a:pt x="543630" y="290512"/>
                    <a:pt x="577850" y="324716"/>
                    <a:pt x="577850" y="366693"/>
                  </a:cubicBezTo>
                  <a:lnTo>
                    <a:pt x="577850" y="741381"/>
                  </a:lnTo>
                  <a:cubicBezTo>
                    <a:pt x="577850" y="783358"/>
                    <a:pt x="543630" y="817562"/>
                    <a:pt x="500078" y="817562"/>
                  </a:cubicBezTo>
                  <a:cubicBezTo>
                    <a:pt x="458081" y="817562"/>
                    <a:pt x="423862" y="783358"/>
                    <a:pt x="423862" y="741381"/>
                  </a:cubicBezTo>
                  <a:cubicBezTo>
                    <a:pt x="423862" y="741381"/>
                    <a:pt x="423862" y="741381"/>
                    <a:pt x="423862" y="366693"/>
                  </a:cubicBezTo>
                  <a:cubicBezTo>
                    <a:pt x="423862" y="324716"/>
                    <a:pt x="458081" y="290512"/>
                    <a:pt x="500078" y="290512"/>
                  </a:cubicBezTo>
                  <a:close/>
                  <a:moveTo>
                    <a:pt x="2617771" y="0"/>
                  </a:moveTo>
                  <a:cubicBezTo>
                    <a:pt x="2659768" y="0"/>
                    <a:pt x="2693988" y="34143"/>
                    <a:pt x="2693988" y="76045"/>
                  </a:cubicBezTo>
                  <a:lnTo>
                    <a:pt x="2693988" y="892366"/>
                  </a:lnTo>
                  <a:cubicBezTo>
                    <a:pt x="2693988" y="935820"/>
                    <a:pt x="2659768" y="969963"/>
                    <a:pt x="2617771" y="969963"/>
                  </a:cubicBezTo>
                  <a:cubicBezTo>
                    <a:pt x="2574219" y="969963"/>
                    <a:pt x="2540000" y="935820"/>
                    <a:pt x="2540000" y="892366"/>
                  </a:cubicBezTo>
                  <a:cubicBezTo>
                    <a:pt x="2540000" y="892366"/>
                    <a:pt x="2540000" y="892366"/>
                    <a:pt x="2540000" y="76045"/>
                  </a:cubicBezTo>
                  <a:cubicBezTo>
                    <a:pt x="2540000" y="34143"/>
                    <a:pt x="2574219" y="0"/>
                    <a:pt x="2617771" y="0"/>
                  </a:cubicBezTo>
                  <a:close/>
                  <a:moveTo>
                    <a:pt x="923924" y="0"/>
                  </a:moveTo>
                  <a:cubicBezTo>
                    <a:pt x="965930" y="0"/>
                    <a:pt x="1001712" y="34143"/>
                    <a:pt x="1001712" y="76045"/>
                  </a:cubicBezTo>
                  <a:lnTo>
                    <a:pt x="1001712" y="892366"/>
                  </a:lnTo>
                  <a:cubicBezTo>
                    <a:pt x="1001712" y="935820"/>
                    <a:pt x="965930" y="969963"/>
                    <a:pt x="923924" y="969963"/>
                  </a:cubicBezTo>
                  <a:cubicBezTo>
                    <a:pt x="881919" y="969963"/>
                    <a:pt x="846137" y="935820"/>
                    <a:pt x="846137" y="892366"/>
                  </a:cubicBezTo>
                  <a:cubicBezTo>
                    <a:pt x="846137" y="892366"/>
                    <a:pt x="846137" y="892366"/>
                    <a:pt x="846137" y="76045"/>
                  </a:cubicBezTo>
                  <a:cubicBezTo>
                    <a:pt x="846137" y="34143"/>
                    <a:pt x="881919" y="0"/>
                    <a:pt x="9239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7774ABDF-429F-40D9-AB80-5AD25D125C3F}"/>
              </a:ext>
            </a:extLst>
          </p:cNvPr>
          <p:cNvGrpSpPr/>
          <p:nvPr/>
        </p:nvGrpSpPr>
        <p:grpSpPr>
          <a:xfrm>
            <a:off x="4124286" y="4207524"/>
            <a:ext cx="1629468" cy="1209713"/>
            <a:chOff x="-2779998" y="5131500"/>
            <a:chExt cx="1629468" cy="1209713"/>
          </a:xfrm>
          <a:solidFill>
            <a:srgbClr val="F9DEC8"/>
          </a:solidFill>
        </p:grpSpPr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E90536B6-925D-4F1B-BCEA-255192E18B6E}"/>
                </a:ext>
              </a:extLst>
            </p:cNvPr>
            <p:cNvGrpSpPr/>
            <p:nvPr/>
          </p:nvGrpSpPr>
          <p:grpSpPr>
            <a:xfrm>
              <a:off x="-2779998" y="5131500"/>
              <a:ext cx="1629468" cy="1106557"/>
              <a:chOff x="1111251" y="4673600"/>
              <a:chExt cx="5238749" cy="3557587"/>
            </a:xfrm>
            <a:grpFill/>
          </p:grpSpPr>
          <p:sp>
            <p:nvSpPr>
              <p:cNvPr id="123" name="Freeform 9">
                <a:extLst>
                  <a:ext uri="{FF2B5EF4-FFF2-40B4-BE49-F238E27FC236}">
                    <a16:creationId xmlns:a16="http://schemas.microsoft.com/office/drawing/2014/main" id="{BC0A10CD-FF6F-4F3B-816E-01BD44319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7125" y="6164263"/>
                <a:ext cx="142875" cy="265112"/>
              </a:xfrm>
              <a:custGeom>
                <a:avLst/>
                <a:gdLst>
                  <a:gd name="T0" fmla="*/ 58 w 58"/>
                  <a:gd name="T1" fmla="*/ 61 h 107"/>
                  <a:gd name="T2" fmla="*/ 16 w 58"/>
                  <a:gd name="T3" fmla="*/ 107 h 107"/>
                  <a:gd name="T4" fmla="*/ 41 w 58"/>
                  <a:gd name="T5" fmla="*/ 3 h 107"/>
                  <a:gd name="T6" fmla="*/ 58 w 58"/>
                  <a:gd name="T7" fmla="*/ 5 h 107"/>
                  <a:gd name="T8" fmla="*/ 58 w 58"/>
                  <a:gd name="T9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07">
                    <a:moveTo>
                      <a:pt x="58" y="61"/>
                    </a:moveTo>
                    <a:cubicBezTo>
                      <a:pt x="45" y="76"/>
                      <a:pt x="31" y="90"/>
                      <a:pt x="16" y="107"/>
                    </a:cubicBezTo>
                    <a:cubicBezTo>
                      <a:pt x="0" y="65"/>
                      <a:pt x="13" y="32"/>
                      <a:pt x="41" y="3"/>
                    </a:cubicBezTo>
                    <a:cubicBezTo>
                      <a:pt x="43" y="0"/>
                      <a:pt x="52" y="4"/>
                      <a:pt x="58" y="5"/>
                    </a:cubicBezTo>
                    <a:cubicBezTo>
                      <a:pt x="58" y="24"/>
                      <a:pt x="58" y="42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0">
                <a:extLst>
                  <a:ext uri="{FF2B5EF4-FFF2-40B4-BE49-F238E27FC236}">
                    <a16:creationId xmlns:a16="http://schemas.microsoft.com/office/drawing/2014/main" id="{8173AB33-4F75-491C-954A-F58543478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9663" y="6373813"/>
                <a:ext cx="160337" cy="307975"/>
              </a:xfrm>
              <a:custGeom>
                <a:avLst/>
                <a:gdLst>
                  <a:gd name="T0" fmla="*/ 65 w 65"/>
                  <a:gd name="T1" fmla="*/ 55 h 124"/>
                  <a:gd name="T2" fmla="*/ 15 w 65"/>
                  <a:gd name="T3" fmla="*/ 124 h 124"/>
                  <a:gd name="T4" fmla="*/ 65 w 65"/>
                  <a:gd name="T5" fmla="*/ 0 h 124"/>
                  <a:gd name="T6" fmla="*/ 65 w 65"/>
                  <a:gd name="T7" fmla="*/ 5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24">
                    <a:moveTo>
                      <a:pt x="65" y="55"/>
                    </a:moveTo>
                    <a:cubicBezTo>
                      <a:pt x="50" y="76"/>
                      <a:pt x="34" y="98"/>
                      <a:pt x="15" y="124"/>
                    </a:cubicBezTo>
                    <a:cubicBezTo>
                      <a:pt x="0" y="63"/>
                      <a:pt x="32" y="31"/>
                      <a:pt x="65" y="0"/>
                    </a:cubicBezTo>
                    <a:cubicBezTo>
                      <a:pt x="65" y="18"/>
                      <a:pt x="65" y="37"/>
                      <a:pt x="6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id="{4DF98541-B135-4D9F-8183-2AE213827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4063" y="4686300"/>
                <a:ext cx="274637" cy="174625"/>
              </a:xfrm>
              <a:custGeom>
                <a:avLst/>
                <a:gdLst>
                  <a:gd name="T0" fmla="*/ 0 w 111"/>
                  <a:gd name="T1" fmla="*/ 69 h 71"/>
                  <a:gd name="T2" fmla="*/ 111 w 111"/>
                  <a:gd name="T3" fmla="*/ 2 h 71"/>
                  <a:gd name="T4" fmla="*/ 0 w 111"/>
                  <a:gd name="T5" fmla="*/ 6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71">
                    <a:moveTo>
                      <a:pt x="0" y="69"/>
                    </a:moveTo>
                    <a:cubicBezTo>
                      <a:pt x="23" y="23"/>
                      <a:pt x="58" y="0"/>
                      <a:pt x="111" y="2"/>
                    </a:cubicBezTo>
                    <a:cubicBezTo>
                      <a:pt x="87" y="47"/>
                      <a:pt x="52" y="71"/>
                      <a:pt x="0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2">
                <a:extLst>
                  <a:ext uri="{FF2B5EF4-FFF2-40B4-BE49-F238E27FC236}">
                    <a16:creationId xmlns:a16="http://schemas.microsoft.com/office/drawing/2014/main" id="{BEA83C63-ABAF-4FC7-A99F-AFABFB7B2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5250" y="4673600"/>
                <a:ext cx="266700" cy="176212"/>
              </a:xfrm>
              <a:custGeom>
                <a:avLst/>
                <a:gdLst>
                  <a:gd name="T0" fmla="*/ 0 w 108"/>
                  <a:gd name="T1" fmla="*/ 6 h 71"/>
                  <a:gd name="T2" fmla="*/ 108 w 108"/>
                  <a:gd name="T3" fmla="*/ 67 h 71"/>
                  <a:gd name="T4" fmla="*/ 0 w 108"/>
                  <a:gd name="T5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8" h="71">
                    <a:moveTo>
                      <a:pt x="0" y="6"/>
                    </a:moveTo>
                    <a:cubicBezTo>
                      <a:pt x="53" y="0"/>
                      <a:pt x="83" y="28"/>
                      <a:pt x="108" y="67"/>
                    </a:cubicBezTo>
                    <a:cubicBezTo>
                      <a:pt x="50" y="71"/>
                      <a:pt x="39" y="6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3">
                <a:extLst>
                  <a:ext uri="{FF2B5EF4-FFF2-40B4-BE49-F238E27FC236}">
                    <a16:creationId xmlns:a16="http://schemas.microsoft.com/office/drawing/2014/main" id="{B043A233-9606-44D2-8071-87D4747C8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6450" y="5514975"/>
                <a:ext cx="230187" cy="219075"/>
              </a:xfrm>
              <a:custGeom>
                <a:avLst/>
                <a:gdLst>
                  <a:gd name="T0" fmla="*/ 93 w 93"/>
                  <a:gd name="T1" fmla="*/ 77 h 89"/>
                  <a:gd name="T2" fmla="*/ 78 w 93"/>
                  <a:gd name="T3" fmla="*/ 87 h 89"/>
                  <a:gd name="T4" fmla="*/ 0 w 93"/>
                  <a:gd name="T5" fmla="*/ 0 h 89"/>
                  <a:gd name="T6" fmla="*/ 82 w 93"/>
                  <a:gd name="T7" fmla="*/ 49 h 89"/>
                  <a:gd name="T8" fmla="*/ 93 w 93"/>
                  <a:gd name="T9" fmla="*/ 77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89">
                    <a:moveTo>
                      <a:pt x="93" y="77"/>
                    </a:moveTo>
                    <a:cubicBezTo>
                      <a:pt x="88" y="81"/>
                      <a:pt x="81" y="89"/>
                      <a:pt x="78" y="87"/>
                    </a:cubicBezTo>
                    <a:cubicBezTo>
                      <a:pt x="35" y="74"/>
                      <a:pt x="27" y="65"/>
                      <a:pt x="0" y="0"/>
                    </a:cubicBezTo>
                    <a:cubicBezTo>
                      <a:pt x="33" y="20"/>
                      <a:pt x="57" y="35"/>
                      <a:pt x="82" y="49"/>
                    </a:cubicBezTo>
                    <a:cubicBezTo>
                      <a:pt x="85" y="59"/>
                      <a:pt x="89" y="68"/>
                      <a:pt x="93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4">
                <a:extLst>
                  <a:ext uri="{FF2B5EF4-FFF2-40B4-BE49-F238E27FC236}">
                    <a16:creationId xmlns:a16="http://schemas.microsoft.com/office/drawing/2014/main" id="{C27056C6-4D94-4DC0-AF78-9C007105A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5100" y="7708900"/>
                <a:ext cx="188912" cy="255587"/>
              </a:xfrm>
              <a:custGeom>
                <a:avLst/>
                <a:gdLst>
                  <a:gd name="T0" fmla="*/ 11 w 77"/>
                  <a:gd name="T1" fmla="*/ 103 h 103"/>
                  <a:gd name="T2" fmla="*/ 77 w 77"/>
                  <a:gd name="T3" fmla="*/ 0 h 103"/>
                  <a:gd name="T4" fmla="*/ 56 w 77"/>
                  <a:gd name="T5" fmla="*/ 76 h 103"/>
                  <a:gd name="T6" fmla="*/ 11 w 77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103">
                    <a:moveTo>
                      <a:pt x="11" y="103"/>
                    </a:moveTo>
                    <a:cubicBezTo>
                      <a:pt x="0" y="63"/>
                      <a:pt x="19" y="32"/>
                      <a:pt x="77" y="0"/>
                    </a:cubicBezTo>
                    <a:cubicBezTo>
                      <a:pt x="69" y="28"/>
                      <a:pt x="62" y="52"/>
                      <a:pt x="56" y="76"/>
                    </a:cubicBezTo>
                    <a:cubicBezTo>
                      <a:pt x="41" y="85"/>
                      <a:pt x="26" y="94"/>
                      <a:pt x="11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5">
                <a:extLst>
                  <a:ext uri="{FF2B5EF4-FFF2-40B4-BE49-F238E27FC236}">
                    <a16:creationId xmlns:a16="http://schemas.microsoft.com/office/drawing/2014/main" id="{AB7B24AE-E87D-4E10-9AA8-EE7D8A996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2500" y="7835900"/>
                <a:ext cx="209550" cy="223837"/>
              </a:xfrm>
              <a:custGeom>
                <a:avLst/>
                <a:gdLst>
                  <a:gd name="T0" fmla="*/ 43 w 85"/>
                  <a:gd name="T1" fmla="*/ 74 h 91"/>
                  <a:gd name="T2" fmla="*/ 0 w 85"/>
                  <a:gd name="T3" fmla="*/ 0 h 91"/>
                  <a:gd name="T4" fmla="*/ 85 w 85"/>
                  <a:gd name="T5" fmla="*/ 79 h 91"/>
                  <a:gd name="T6" fmla="*/ 76 w 85"/>
                  <a:gd name="T7" fmla="*/ 91 h 91"/>
                  <a:gd name="T8" fmla="*/ 43 w 85"/>
                  <a:gd name="T9" fmla="*/ 74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1">
                    <a:moveTo>
                      <a:pt x="43" y="74"/>
                    </a:moveTo>
                    <a:cubicBezTo>
                      <a:pt x="29" y="51"/>
                      <a:pt x="16" y="28"/>
                      <a:pt x="0" y="0"/>
                    </a:cubicBezTo>
                    <a:cubicBezTo>
                      <a:pt x="53" y="7"/>
                      <a:pt x="73" y="40"/>
                      <a:pt x="85" y="79"/>
                    </a:cubicBezTo>
                    <a:cubicBezTo>
                      <a:pt x="85" y="82"/>
                      <a:pt x="79" y="87"/>
                      <a:pt x="76" y="91"/>
                    </a:cubicBezTo>
                    <a:cubicBezTo>
                      <a:pt x="65" y="85"/>
                      <a:pt x="54" y="80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6">
                <a:extLst>
                  <a:ext uri="{FF2B5EF4-FFF2-40B4-BE49-F238E27FC236}">
                    <a16:creationId xmlns:a16="http://schemas.microsoft.com/office/drawing/2014/main" id="{D50BE86B-5D80-4300-9F10-C7ABFB1C8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9325" y="6586538"/>
                <a:ext cx="142875" cy="300037"/>
              </a:xfrm>
              <a:custGeom>
                <a:avLst/>
                <a:gdLst>
                  <a:gd name="T0" fmla="*/ 55 w 58"/>
                  <a:gd name="T1" fmla="*/ 103 h 121"/>
                  <a:gd name="T2" fmla="*/ 40 w 58"/>
                  <a:gd name="T3" fmla="*/ 121 h 121"/>
                  <a:gd name="T4" fmla="*/ 26 w 58"/>
                  <a:gd name="T5" fmla="*/ 0 h 121"/>
                  <a:gd name="T6" fmla="*/ 58 w 58"/>
                  <a:gd name="T7" fmla="*/ 79 h 121"/>
                  <a:gd name="T8" fmla="*/ 55 w 58"/>
                  <a:gd name="T9" fmla="*/ 10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21">
                    <a:moveTo>
                      <a:pt x="55" y="103"/>
                    </a:moveTo>
                    <a:cubicBezTo>
                      <a:pt x="50" y="109"/>
                      <a:pt x="45" y="115"/>
                      <a:pt x="40" y="121"/>
                    </a:cubicBezTo>
                    <a:cubicBezTo>
                      <a:pt x="11" y="85"/>
                      <a:pt x="0" y="49"/>
                      <a:pt x="26" y="0"/>
                    </a:cubicBezTo>
                    <a:cubicBezTo>
                      <a:pt x="38" y="29"/>
                      <a:pt x="48" y="54"/>
                      <a:pt x="58" y="79"/>
                    </a:cubicBezTo>
                    <a:cubicBezTo>
                      <a:pt x="57" y="87"/>
                      <a:pt x="56" y="95"/>
                      <a:pt x="5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7">
                <a:extLst>
                  <a:ext uri="{FF2B5EF4-FFF2-40B4-BE49-F238E27FC236}">
                    <a16:creationId xmlns:a16="http://schemas.microsoft.com/office/drawing/2014/main" id="{9A071DE6-88CD-454B-96A3-71EA88D9A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488" y="4695825"/>
                <a:ext cx="182562" cy="242887"/>
              </a:xfrm>
              <a:custGeom>
                <a:avLst/>
                <a:gdLst>
                  <a:gd name="T0" fmla="*/ 28 w 74"/>
                  <a:gd name="T1" fmla="*/ 76 h 98"/>
                  <a:gd name="T2" fmla="*/ 0 w 74"/>
                  <a:gd name="T3" fmla="*/ 0 h 98"/>
                  <a:gd name="T4" fmla="*/ 74 w 74"/>
                  <a:gd name="T5" fmla="*/ 98 h 98"/>
                  <a:gd name="T6" fmla="*/ 48 w 74"/>
                  <a:gd name="T7" fmla="*/ 89 h 98"/>
                  <a:gd name="T8" fmla="*/ 28 w 74"/>
                  <a:gd name="T9" fmla="*/ 7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98">
                    <a:moveTo>
                      <a:pt x="28" y="76"/>
                    </a:moveTo>
                    <a:cubicBezTo>
                      <a:pt x="19" y="52"/>
                      <a:pt x="10" y="28"/>
                      <a:pt x="0" y="0"/>
                    </a:cubicBezTo>
                    <a:cubicBezTo>
                      <a:pt x="60" y="30"/>
                      <a:pt x="64" y="36"/>
                      <a:pt x="74" y="98"/>
                    </a:cubicBezTo>
                    <a:cubicBezTo>
                      <a:pt x="65" y="95"/>
                      <a:pt x="57" y="92"/>
                      <a:pt x="48" y="89"/>
                    </a:cubicBezTo>
                    <a:cubicBezTo>
                      <a:pt x="42" y="85"/>
                      <a:pt x="35" y="81"/>
                      <a:pt x="2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8">
                <a:extLst>
                  <a:ext uri="{FF2B5EF4-FFF2-40B4-BE49-F238E27FC236}">
                    <a16:creationId xmlns:a16="http://schemas.microsoft.com/office/drawing/2014/main" id="{C83800C3-BAD8-4895-8D12-6A4D7F053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1163" y="4868863"/>
                <a:ext cx="158750" cy="260350"/>
              </a:xfrm>
              <a:custGeom>
                <a:avLst/>
                <a:gdLst>
                  <a:gd name="T0" fmla="*/ 16 w 64"/>
                  <a:gd name="T1" fmla="*/ 105 h 105"/>
                  <a:gd name="T2" fmla="*/ 21 w 64"/>
                  <a:gd name="T3" fmla="*/ 28 h 105"/>
                  <a:gd name="T4" fmla="*/ 64 w 64"/>
                  <a:gd name="T5" fmla="*/ 0 h 105"/>
                  <a:gd name="T6" fmla="*/ 41 w 64"/>
                  <a:gd name="T7" fmla="*/ 79 h 105"/>
                  <a:gd name="T8" fmla="*/ 16 w 64"/>
                  <a:gd name="T9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5">
                    <a:moveTo>
                      <a:pt x="16" y="105"/>
                    </a:moveTo>
                    <a:cubicBezTo>
                      <a:pt x="0" y="89"/>
                      <a:pt x="2" y="48"/>
                      <a:pt x="21" y="28"/>
                    </a:cubicBezTo>
                    <a:cubicBezTo>
                      <a:pt x="31" y="17"/>
                      <a:pt x="43" y="7"/>
                      <a:pt x="64" y="0"/>
                    </a:cubicBezTo>
                    <a:cubicBezTo>
                      <a:pt x="56" y="27"/>
                      <a:pt x="48" y="53"/>
                      <a:pt x="41" y="79"/>
                    </a:cubicBezTo>
                    <a:cubicBezTo>
                      <a:pt x="32" y="87"/>
                      <a:pt x="24" y="96"/>
                      <a:pt x="16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9">
                <a:extLst>
                  <a:ext uri="{FF2B5EF4-FFF2-40B4-BE49-F238E27FC236}">
                    <a16:creationId xmlns:a16="http://schemas.microsoft.com/office/drawing/2014/main" id="{D2F6A798-991D-4284-87B1-8DB11DCAD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188" y="4903788"/>
                <a:ext cx="280987" cy="125412"/>
              </a:xfrm>
              <a:custGeom>
                <a:avLst/>
                <a:gdLst>
                  <a:gd name="T0" fmla="*/ 31 w 114"/>
                  <a:gd name="T1" fmla="*/ 0 h 51"/>
                  <a:gd name="T2" fmla="*/ 114 w 114"/>
                  <a:gd name="T3" fmla="*/ 0 h 51"/>
                  <a:gd name="T4" fmla="*/ 0 w 114"/>
                  <a:gd name="T5" fmla="*/ 24 h 51"/>
                  <a:gd name="T6" fmla="*/ 31 w 114"/>
                  <a:gd name="T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51">
                    <a:moveTo>
                      <a:pt x="31" y="0"/>
                    </a:moveTo>
                    <a:cubicBezTo>
                      <a:pt x="58" y="0"/>
                      <a:pt x="85" y="0"/>
                      <a:pt x="114" y="0"/>
                    </a:cubicBezTo>
                    <a:cubicBezTo>
                      <a:pt x="72" y="44"/>
                      <a:pt x="36" y="51"/>
                      <a:pt x="0" y="24"/>
                    </a:cubicBezTo>
                    <a:cubicBezTo>
                      <a:pt x="11" y="16"/>
                      <a:pt x="21" y="8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0">
                <a:extLst>
                  <a:ext uri="{FF2B5EF4-FFF2-40B4-BE49-F238E27FC236}">
                    <a16:creationId xmlns:a16="http://schemas.microsoft.com/office/drawing/2014/main" id="{BC434CF8-28C8-4D6B-AA28-59338AE4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138" y="4883150"/>
                <a:ext cx="298450" cy="117475"/>
              </a:xfrm>
              <a:custGeom>
                <a:avLst/>
                <a:gdLst>
                  <a:gd name="T0" fmla="*/ 82 w 121"/>
                  <a:gd name="T1" fmla="*/ 0 h 47"/>
                  <a:gd name="T2" fmla="*/ 102 w 121"/>
                  <a:gd name="T3" fmla="*/ 13 h 47"/>
                  <a:gd name="T4" fmla="*/ 121 w 121"/>
                  <a:gd name="T5" fmla="*/ 36 h 47"/>
                  <a:gd name="T6" fmla="*/ 0 w 121"/>
                  <a:gd name="T7" fmla="*/ 0 h 47"/>
                  <a:gd name="T8" fmla="*/ 82 w 12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7">
                    <a:moveTo>
                      <a:pt x="82" y="0"/>
                    </a:moveTo>
                    <a:cubicBezTo>
                      <a:pt x="89" y="5"/>
                      <a:pt x="96" y="9"/>
                      <a:pt x="102" y="13"/>
                    </a:cubicBezTo>
                    <a:cubicBezTo>
                      <a:pt x="108" y="20"/>
                      <a:pt x="114" y="27"/>
                      <a:pt x="121" y="36"/>
                    </a:cubicBezTo>
                    <a:cubicBezTo>
                      <a:pt x="78" y="45"/>
                      <a:pt x="39" y="47"/>
                      <a:pt x="0" y="0"/>
                    </a:cubicBezTo>
                    <a:cubicBezTo>
                      <a:pt x="33" y="0"/>
                      <a:pt x="57" y="0"/>
                      <a:pt x="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1">
                <a:extLst>
                  <a:ext uri="{FF2B5EF4-FFF2-40B4-BE49-F238E27FC236}">
                    <a16:creationId xmlns:a16="http://schemas.microsoft.com/office/drawing/2014/main" id="{B899E618-DFDD-41A5-8D29-742577003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5750" y="7548563"/>
                <a:ext cx="266700" cy="180975"/>
              </a:xfrm>
              <a:custGeom>
                <a:avLst/>
                <a:gdLst>
                  <a:gd name="T0" fmla="*/ 108 w 108"/>
                  <a:gd name="T1" fmla="*/ 56 h 73"/>
                  <a:gd name="T2" fmla="*/ 0 w 108"/>
                  <a:gd name="T3" fmla="*/ 0 h 73"/>
                  <a:gd name="T4" fmla="*/ 77 w 108"/>
                  <a:gd name="T5" fmla="*/ 18 h 73"/>
                  <a:gd name="T6" fmla="*/ 108 w 108"/>
                  <a:gd name="T7" fmla="*/ 5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" h="73">
                    <a:moveTo>
                      <a:pt x="108" y="56"/>
                    </a:moveTo>
                    <a:cubicBezTo>
                      <a:pt x="66" y="73"/>
                      <a:pt x="35" y="58"/>
                      <a:pt x="0" y="0"/>
                    </a:cubicBezTo>
                    <a:cubicBezTo>
                      <a:pt x="28" y="6"/>
                      <a:pt x="53" y="12"/>
                      <a:pt x="77" y="18"/>
                    </a:cubicBezTo>
                    <a:cubicBezTo>
                      <a:pt x="88" y="31"/>
                      <a:pt x="98" y="43"/>
                      <a:pt x="10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2">
                <a:extLst>
                  <a:ext uri="{FF2B5EF4-FFF2-40B4-BE49-F238E27FC236}">
                    <a16:creationId xmlns:a16="http://schemas.microsoft.com/office/drawing/2014/main" id="{440E3491-5662-440E-8EF7-1FC8CF318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0038" y="5180013"/>
                <a:ext cx="260350" cy="155575"/>
              </a:xfrm>
              <a:custGeom>
                <a:avLst/>
                <a:gdLst>
                  <a:gd name="T0" fmla="*/ 31 w 105"/>
                  <a:gd name="T1" fmla="*/ 15 h 63"/>
                  <a:gd name="T2" fmla="*/ 105 w 105"/>
                  <a:gd name="T3" fmla="*/ 0 h 63"/>
                  <a:gd name="T4" fmla="*/ 16 w 105"/>
                  <a:gd name="T5" fmla="*/ 63 h 63"/>
                  <a:gd name="T6" fmla="*/ 0 w 105"/>
                  <a:gd name="T7" fmla="*/ 53 h 63"/>
                  <a:gd name="T8" fmla="*/ 31 w 105"/>
                  <a:gd name="T9" fmla="*/ 1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63">
                    <a:moveTo>
                      <a:pt x="31" y="15"/>
                    </a:moveTo>
                    <a:cubicBezTo>
                      <a:pt x="55" y="11"/>
                      <a:pt x="79" y="6"/>
                      <a:pt x="105" y="0"/>
                    </a:cubicBezTo>
                    <a:cubicBezTo>
                      <a:pt x="88" y="43"/>
                      <a:pt x="57" y="60"/>
                      <a:pt x="16" y="63"/>
                    </a:cubicBezTo>
                    <a:cubicBezTo>
                      <a:pt x="11" y="63"/>
                      <a:pt x="5" y="56"/>
                      <a:pt x="0" y="53"/>
                    </a:cubicBezTo>
                    <a:cubicBezTo>
                      <a:pt x="10" y="40"/>
                      <a:pt x="20" y="28"/>
                      <a:pt x="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3">
                <a:extLst>
                  <a:ext uri="{FF2B5EF4-FFF2-40B4-BE49-F238E27FC236}">
                    <a16:creationId xmlns:a16="http://schemas.microsoft.com/office/drawing/2014/main" id="{41939231-0382-4FE2-BC43-B91C72673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588" y="8115300"/>
                <a:ext cx="307975" cy="115887"/>
              </a:xfrm>
              <a:custGeom>
                <a:avLst/>
                <a:gdLst>
                  <a:gd name="T0" fmla="*/ 41 w 125"/>
                  <a:gd name="T1" fmla="*/ 0 h 47"/>
                  <a:gd name="T2" fmla="*/ 125 w 125"/>
                  <a:gd name="T3" fmla="*/ 8 h 47"/>
                  <a:gd name="T4" fmla="*/ 0 w 125"/>
                  <a:gd name="T5" fmla="*/ 10 h 47"/>
                  <a:gd name="T6" fmla="*/ 41 w 125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47">
                    <a:moveTo>
                      <a:pt x="41" y="0"/>
                    </a:moveTo>
                    <a:cubicBezTo>
                      <a:pt x="67" y="3"/>
                      <a:pt x="94" y="5"/>
                      <a:pt x="125" y="8"/>
                    </a:cubicBezTo>
                    <a:cubicBezTo>
                      <a:pt x="88" y="46"/>
                      <a:pt x="41" y="47"/>
                      <a:pt x="0" y="10"/>
                    </a:cubicBezTo>
                    <a:cubicBezTo>
                      <a:pt x="14" y="6"/>
                      <a:pt x="27" y="3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38" name="Freeform 24">
                <a:extLst>
                  <a:ext uri="{FF2B5EF4-FFF2-40B4-BE49-F238E27FC236}">
                    <a16:creationId xmlns:a16="http://schemas.microsoft.com/office/drawing/2014/main" id="{24840A8B-6695-4E8C-8D24-B43C26EFC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588" y="7926388"/>
                <a:ext cx="236537" cy="212725"/>
              </a:xfrm>
              <a:custGeom>
                <a:avLst/>
                <a:gdLst>
                  <a:gd name="T0" fmla="*/ 41 w 96"/>
                  <a:gd name="T1" fmla="*/ 76 h 86"/>
                  <a:gd name="T2" fmla="*/ 0 w 96"/>
                  <a:gd name="T3" fmla="*/ 86 h 86"/>
                  <a:gd name="T4" fmla="*/ 96 w 96"/>
                  <a:gd name="T5" fmla="*/ 0 h 86"/>
                  <a:gd name="T6" fmla="*/ 41 w 96"/>
                  <a:gd name="T7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86">
                    <a:moveTo>
                      <a:pt x="41" y="76"/>
                    </a:moveTo>
                    <a:cubicBezTo>
                      <a:pt x="27" y="79"/>
                      <a:pt x="14" y="82"/>
                      <a:pt x="0" y="86"/>
                    </a:cubicBezTo>
                    <a:cubicBezTo>
                      <a:pt x="7" y="37"/>
                      <a:pt x="27" y="18"/>
                      <a:pt x="96" y="0"/>
                    </a:cubicBezTo>
                    <a:cubicBezTo>
                      <a:pt x="75" y="29"/>
                      <a:pt x="58" y="53"/>
                      <a:pt x="41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5">
                <a:extLst>
                  <a:ext uri="{FF2B5EF4-FFF2-40B4-BE49-F238E27FC236}">
                    <a16:creationId xmlns:a16="http://schemas.microsoft.com/office/drawing/2014/main" id="{D1DD7836-80FB-4673-BAAF-2A7BE5BEC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650" y="7929563"/>
                <a:ext cx="244475" cy="209550"/>
              </a:xfrm>
              <a:custGeom>
                <a:avLst/>
                <a:gdLst>
                  <a:gd name="T0" fmla="*/ 63 w 99"/>
                  <a:gd name="T1" fmla="*/ 72 h 85"/>
                  <a:gd name="T2" fmla="*/ 0 w 99"/>
                  <a:gd name="T3" fmla="*/ 0 h 85"/>
                  <a:gd name="T4" fmla="*/ 97 w 99"/>
                  <a:gd name="T5" fmla="*/ 85 h 85"/>
                  <a:gd name="T6" fmla="*/ 63 w 99"/>
                  <a:gd name="T7" fmla="*/ 7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85">
                    <a:moveTo>
                      <a:pt x="63" y="72"/>
                    </a:moveTo>
                    <a:cubicBezTo>
                      <a:pt x="44" y="50"/>
                      <a:pt x="26" y="29"/>
                      <a:pt x="0" y="0"/>
                    </a:cubicBezTo>
                    <a:cubicBezTo>
                      <a:pt x="72" y="15"/>
                      <a:pt x="99" y="42"/>
                      <a:pt x="97" y="85"/>
                    </a:cubicBezTo>
                    <a:cubicBezTo>
                      <a:pt x="86" y="81"/>
                      <a:pt x="75" y="76"/>
                      <a:pt x="63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6">
                <a:extLst>
                  <a:ext uri="{FF2B5EF4-FFF2-40B4-BE49-F238E27FC236}">
                    <a16:creationId xmlns:a16="http://schemas.microsoft.com/office/drawing/2014/main" id="{F5C9BF31-F708-4B9F-88D7-71F77BD58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0" y="6626225"/>
                <a:ext cx="165100" cy="273050"/>
              </a:xfrm>
              <a:custGeom>
                <a:avLst/>
                <a:gdLst>
                  <a:gd name="T0" fmla="*/ 0 w 67"/>
                  <a:gd name="T1" fmla="*/ 87 h 110"/>
                  <a:gd name="T2" fmla="*/ 3 w 67"/>
                  <a:gd name="T3" fmla="*/ 63 h 110"/>
                  <a:gd name="T4" fmla="*/ 63 w 67"/>
                  <a:gd name="T5" fmla="*/ 0 h 110"/>
                  <a:gd name="T6" fmla="*/ 0 w 67"/>
                  <a:gd name="T7" fmla="*/ 110 h 110"/>
                  <a:gd name="T8" fmla="*/ 0 w 67"/>
                  <a:gd name="T9" fmla="*/ 8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10">
                    <a:moveTo>
                      <a:pt x="0" y="87"/>
                    </a:moveTo>
                    <a:cubicBezTo>
                      <a:pt x="1" y="79"/>
                      <a:pt x="2" y="71"/>
                      <a:pt x="3" y="63"/>
                    </a:cubicBezTo>
                    <a:cubicBezTo>
                      <a:pt x="21" y="44"/>
                      <a:pt x="40" y="24"/>
                      <a:pt x="63" y="0"/>
                    </a:cubicBezTo>
                    <a:cubicBezTo>
                      <a:pt x="67" y="56"/>
                      <a:pt x="43" y="87"/>
                      <a:pt x="0" y="110"/>
                    </a:cubicBezTo>
                    <a:cubicBezTo>
                      <a:pt x="0" y="101"/>
                      <a:pt x="0" y="94"/>
                      <a:pt x="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7">
                <a:extLst>
                  <a:ext uri="{FF2B5EF4-FFF2-40B4-BE49-F238E27FC236}">
                    <a16:creationId xmlns:a16="http://schemas.microsoft.com/office/drawing/2014/main" id="{410E31B7-CFAF-4EF8-9B32-A4D50CF4C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5063" y="5919788"/>
                <a:ext cx="150812" cy="296862"/>
              </a:xfrm>
              <a:custGeom>
                <a:avLst/>
                <a:gdLst>
                  <a:gd name="T0" fmla="*/ 45 w 61"/>
                  <a:gd name="T1" fmla="*/ 119 h 120"/>
                  <a:gd name="T2" fmla="*/ 20 w 61"/>
                  <a:gd name="T3" fmla="*/ 0 h 120"/>
                  <a:gd name="T4" fmla="*/ 45 w 61"/>
                  <a:gd name="T5" fmla="*/ 120 h 120"/>
                  <a:gd name="T6" fmla="*/ 45 w 61"/>
                  <a:gd name="T7" fmla="*/ 1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120">
                    <a:moveTo>
                      <a:pt x="45" y="119"/>
                    </a:moveTo>
                    <a:cubicBezTo>
                      <a:pt x="10" y="85"/>
                      <a:pt x="0" y="45"/>
                      <a:pt x="20" y="0"/>
                    </a:cubicBezTo>
                    <a:cubicBezTo>
                      <a:pt x="61" y="33"/>
                      <a:pt x="53" y="76"/>
                      <a:pt x="45" y="120"/>
                    </a:cubicBezTo>
                    <a:lnTo>
                      <a:pt x="45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8">
                <a:extLst>
                  <a:ext uri="{FF2B5EF4-FFF2-40B4-BE49-F238E27FC236}">
                    <a16:creationId xmlns:a16="http://schemas.microsoft.com/office/drawing/2014/main" id="{C0E1C97B-FE2A-48AA-90C0-B612A2AFB5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7566025"/>
                <a:ext cx="182562" cy="271462"/>
              </a:xfrm>
              <a:custGeom>
                <a:avLst/>
                <a:gdLst>
                  <a:gd name="T0" fmla="*/ 21 w 74"/>
                  <a:gd name="T1" fmla="*/ 110 h 110"/>
                  <a:gd name="T2" fmla="*/ 30 w 74"/>
                  <a:gd name="T3" fmla="*/ 32 h 110"/>
                  <a:gd name="T4" fmla="*/ 64 w 74"/>
                  <a:gd name="T5" fmla="*/ 0 h 110"/>
                  <a:gd name="T6" fmla="*/ 74 w 74"/>
                  <a:gd name="T7" fmla="*/ 6 h 110"/>
                  <a:gd name="T8" fmla="*/ 40 w 74"/>
                  <a:gd name="T9" fmla="*/ 91 h 110"/>
                  <a:gd name="T10" fmla="*/ 21 w 74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10">
                    <a:moveTo>
                      <a:pt x="21" y="110"/>
                    </a:moveTo>
                    <a:cubicBezTo>
                      <a:pt x="0" y="82"/>
                      <a:pt x="14" y="55"/>
                      <a:pt x="30" y="32"/>
                    </a:cubicBezTo>
                    <a:cubicBezTo>
                      <a:pt x="38" y="19"/>
                      <a:pt x="52" y="11"/>
                      <a:pt x="64" y="0"/>
                    </a:cubicBezTo>
                    <a:cubicBezTo>
                      <a:pt x="68" y="2"/>
                      <a:pt x="71" y="4"/>
                      <a:pt x="74" y="6"/>
                    </a:cubicBezTo>
                    <a:cubicBezTo>
                      <a:pt x="63" y="34"/>
                      <a:pt x="51" y="63"/>
                      <a:pt x="40" y="91"/>
                    </a:cubicBezTo>
                    <a:cubicBezTo>
                      <a:pt x="33" y="98"/>
                      <a:pt x="27" y="104"/>
                      <a:pt x="21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9">
                <a:extLst>
                  <a:ext uri="{FF2B5EF4-FFF2-40B4-BE49-F238E27FC236}">
                    <a16:creationId xmlns:a16="http://schemas.microsoft.com/office/drawing/2014/main" id="{730589CD-F326-4FDC-8B79-3BB72D004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313" y="5041900"/>
                <a:ext cx="136525" cy="247650"/>
              </a:xfrm>
              <a:custGeom>
                <a:avLst/>
                <a:gdLst>
                  <a:gd name="T0" fmla="*/ 28 w 55"/>
                  <a:gd name="T1" fmla="*/ 88 h 100"/>
                  <a:gd name="T2" fmla="*/ 0 w 55"/>
                  <a:gd name="T3" fmla="*/ 0 h 100"/>
                  <a:gd name="T4" fmla="*/ 53 w 55"/>
                  <a:gd name="T5" fmla="*/ 96 h 100"/>
                  <a:gd name="T6" fmla="*/ 39 w 55"/>
                  <a:gd name="T7" fmla="*/ 100 h 100"/>
                  <a:gd name="T8" fmla="*/ 28 w 55"/>
                  <a:gd name="T9" fmla="*/ 8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0">
                    <a:moveTo>
                      <a:pt x="28" y="88"/>
                    </a:moveTo>
                    <a:cubicBezTo>
                      <a:pt x="19" y="59"/>
                      <a:pt x="9" y="29"/>
                      <a:pt x="0" y="0"/>
                    </a:cubicBezTo>
                    <a:cubicBezTo>
                      <a:pt x="50" y="18"/>
                      <a:pt x="55" y="56"/>
                      <a:pt x="53" y="96"/>
                    </a:cubicBezTo>
                    <a:cubicBezTo>
                      <a:pt x="52" y="98"/>
                      <a:pt x="44" y="99"/>
                      <a:pt x="39" y="100"/>
                    </a:cubicBezTo>
                    <a:cubicBezTo>
                      <a:pt x="35" y="96"/>
                      <a:pt x="32" y="92"/>
                      <a:pt x="28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0">
                <a:extLst>
                  <a:ext uri="{FF2B5EF4-FFF2-40B4-BE49-F238E27FC236}">
                    <a16:creationId xmlns:a16="http://schemas.microsoft.com/office/drawing/2014/main" id="{3BF125A3-71C6-43F5-A2D0-F2461BFFF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813" y="7405688"/>
                <a:ext cx="123825" cy="279400"/>
              </a:xfrm>
              <a:custGeom>
                <a:avLst/>
                <a:gdLst>
                  <a:gd name="T0" fmla="*/ 39 w 50"/>
                  <a:gd name="T1" fmla="*/ 87 h 113"/>
                  <a:gd name="T2" fmla="*/ 11 w 50"/>
                  <a:gd name="T3" fmla="*/ 113 h 113"/>
                  <a:gd name="T4" fmla="*/ 50 w 50"/>
                  <a:gd name="T5" fmla="*/ 0 h 113"/>
                  <a:gd name="T6" fmla="*/ 50 w 50"/>
                  <a:gd name="T7" fmla="*/ 76 h 113"/>
                  <a:gd name="T8" fmla="*/ 39 w 50"/>
                  <a:gd name="T9" fmla="*/ 8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13">
                    <a:moveTo>
                      <a:pt x="39" y="87"/>
                    </a:moveTo>
                    <a:cubicBezTo>
                      <a:pt x="30" y="95"/>
                      <a:pt x="22" y="103"/>
                      <a:pt x="11" y="113"/>
                    </a:cubicBezTo>
                    <a:cubicBezTo>
                      <a:pt x="0" y="66"/>
                      <a:pt x="10" y="30"/>
                      <a:pt x="50" y="0"/>
                    </a:cubicBezTo>
                    <a:cubicBezTo>
                      <a:pt x="50" y="27"/>
                      <a:pt x="50" y="52"/>
                      <a:pt x="50" y="76"/>
                    </a:cubicBezTo>
                    <a:cubicBezTo>
                      <a:pt x="46" y="80"/>
                      <a:pt x="43" y="83"/>
                      <a:pt x="3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1">
                <a:extLst>
                  <a:ext uri="{FF2B5EF4-FFF2-40B4-BE49-F238E27FC236}">
                    <a16:creationId xmlns:a16="http://schemas.microsoft.com/office/drawing/2014/main" id="{819385CD-B8D9-4231-88CD-080337E7D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0338" y="7340600"/>
                <a:ext cx="236537" cy="200025"/>
              </a:xfrm>
              <a:custGeom>
                <a:avLst/>
                <a:gdLst>
                  <a:gd name="T0" fmla="*/ 96 w 96"/>
                  <a:gd name="T1" fmla="*/ 69 h 81"/>
                  <a:gd name="T2" fmla="*/ 0 w 96"/>
                  <a:gd name="T3" fmla="*/ 0 h 81"/>
                  <a:gd name="T4" fmla="*/ 85 w 96"/>
                  <a:gd name="T5" fmla="*/ 48 h 81"/>
                  <a:gd name="T6" fmla="*/ 96 w 96"/>
                  <a:gd name="T7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81">
                    <a:moveTo>
                      <a:pt x="96" y="69"/>
                    </a:moveTo>
                    <a:cubicBezTo>
                      <a:pt x="55" y="81"/>
                      <a:pt x="25" y="63"/>
                      <a:pt x="0" y="0"/>
                    </a:cubicBezTo>
                    <a:cubicBezTo>
                      <a:pt x="28" y="16"/>
                      <a:pt x="57" y="32"/>
                      <a:pt x="85" y="48"/>
                    </a:cubicBezTo>
                    <a:cubicBezTo>
                      <a:pt x="89" y="55"/>
                      <a:pt x="92" y="62"/>
                      <a:pt x="96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2">
                <a:extLst>
                  <a:ext uri="{FF2B5EF4-FFF2-40B4-BE49-F238E27FC236}">
                    <a16:creationId xmlns:a16="http://schemas.microsoft.com/office/drawing/2014/main" id="{8E58CFB3-EB2D-417C-9502-8A8258422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0425" y="8018463"/>
                <a:ext cx="279400" cy="123825"/>
              </a:xfrm>
              <a:custGeom>
                <a:avLst/>
                <a:gdLst>
                  <a:gd name="T0" fmla="*/ 80 w 113"/>
                  <a:gd name="T1" fmla="*/ 0 h 50"/>
                  <a:gd name="T2" fmla="*/ 113 w 113"/>
                  <a:gd name="T3" fmla="*/ 17 h 50"/>
                  <a:gd name="T4" fmla="*/ 42 w 113"/>
                  <a:gd name="T5" fmla="*/ 37 h 50"/>
                  <a:gd name="T6" fmla="*/ 0 w 113"/>
                  <a:gd name="T7" fmla="*/ 5 h 50"/>
                  <a:gd name="T8" fmla="*/ 80 w 113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50">
                    <a:moveTo>
                      <a:pt x="80" y="0"/>
                    </a:moveTo>
                    <a:cubicBezTo>
                      <a:pt x="91" y="6"/>
                      <a:pt x="102" y="11"/>
                      <a:pt x="113" y="17"/>
                    </a:cubicBezTo>
                    <a:cubicBezTo>
                      <a:pt x="98" y="50"/>
                      <a:pt x="67" y="40"/>
                      <a:pt x="42" y="37"/>
                    </a:cubicBezTo>
                    <a:cubicBezTo>
                      <a:pt x="27" y="35"/>
                      <a:pt x="13" y="22"/>
                      <a:pt x="0" y="5"/>
                    </a:cubicBezTo>
                    <a:cubicBezTo>
                      <a:pt x="26" y="3"/>
                      <a:pt x="53" y="2"/>
                      <a:pt x="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3">
                <a:extLst>
                  <a:ext uri="{FF2B5EF4-FFF2-40B4-BE49-F238E27FC236}">
                    <a16:creationId xmlns:a16="http://schemas.microsoft.com/office/drawing/2014/main" id="{6A63BD5B-62B8-4572-B5BF-5BF72623D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463" y="6642100"/>
                <a:ext cx="168275" cy="254000"/>
              </a:xfrm>
              <a:custGeom>
                <a:avLst/>
                <a:gdLst>
                  <a:gd name="T0" fmla="*/ 63 w 68"/>
                  <a:gd name="T1" fmla="*/ 103 h 103"/>
                  <a:gd name="T2" fmla="*/ 0 w 68"/>
                  <a:gd name="T3" fmla="*/ 0 h 103"/>
                  <a:gd name="T4" fmla="*/ 68 w 68"/>
                  <a:gd name="T5" fmla="*/ 70 h 103"/>
                  <a:gd name="T6" fmla="*/ 63 w 68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103">
                    <a:moveTo>
                      <a:pt x="63" y="103"/>
                    </a:moveTo>
                    <a:cubicBezTo>
                      <a:pt x="17" y="87"/>
                      <a:pt x="8" y="73"/>
                      <a:pt x="0" y="0"/>
                    </a:cubicBezTo>
                    <a:cubicBezTo>
                      <a:pt x="26" y="27"/>
                      <a:pt x="47" y="49"/>
                      <a:pt x="68" y="70"/>
                    </a:cubicBezTo>
                    <a:cubicBezTo>
                      <a:pt x="66" y="81"/>
                      <a:pt x="65" y="92"/>
                      <a:pt x="6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4">
                <a:extLst>
                  <a:ext uri="{FF2B5EF4-FFF2-40B4-BE49-F238E27FC236}">
                    <a16:creationId xmlns:a16="http://schemas.microsoft.com/office/drawing/2014/main" id="{CF490895-367E-476A-BD68-57C2B6389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175" y="7907338"/>
                <a:ext cx="306387" cy="120650"/>
              </a:xfrm>
              <a:custGeom>
                <a:avLst/>
                <a:gdLst>
                  <a:gd name="T0" fmla="*/ 124 w 124"/>
                  <a:gd name="T1" fmla="*/ 22 h 49"/>
                  <a:gd name="T2" fmla="*/ 0 w 124"/>
                  <a:gd name="T3" fmla="*/ 0 h 49"/>
                  <a:gd name="T4" fmla="*/ 87 w 124"/>
                  <a:gd name="T5" fmla="*/ 0 h 49"/>
                  <a:gd name="T6" fmla="*/ 124 w 124"/>
                  <a:gd name="T7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" h="49">
                    <a:moveTo>
                      <a:pt x="124" y="22"/>
                    </a:moveTo>
                    <a:cubicBezTo>
                      <a:pt x="86" y="49"/>
                      <a:pt x="56" y="45"/>
                      <a:pt x="0" y="0"/>
                    </a:cubicBezTo>
                    <a:cubicBezTo>
                      <a:pt x="33" y="0"/>
                      <a:pt x="60" y="0"/>
                      <a:pt x="87" y="0"/>
                    </a:cubicBezTo>
                    <a:cubicBezTo>
                      <a:pt x="99" y="7"/>
                      <a:pt x="112" y="15"/>
                      <a:pt x="124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5">
                <a:extLst>
                  <a:ext uri="{FF2B5EF4-FFF2-40B4-BE49-F238E27FC236}">
                    <a16:creationId xmlns:a16="http://schemas.microsoft.com/office/drawing/2014/main" id="{F9951F4C-2967-49B2-80C5-504ABF8BC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6763" y="7713663"/>
                <a:ext cx="192087" cy="247650"/>
              </a:xfrm>
              <a:custGeom>
                <a:avLst/>
                <a:gdLst>
                  <a:gd name="T0" fmla="*/ 72 w 78"/>
                  <a:gd name="T1" fmla="*/ 100 h 100"/>
                  <a:gd name="T2" fmla="*/ 35 w 78"/>
                  <a:gd name="T3" fmla="*/ 78 h 100"/>
                  <a:gd name="T4" fmla="*/ 0 w 78"/>
                  <a:gd name="T5" fmla="*/ 0 h 100"/>
                  <a:gd name="T6" fmla="*/ 72 w 78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00">
                    <a:moveTo>
                      <a:pt x="72" y="100"/>
                    </a:moveTo>
                    <a:cubicBezTo>
                      <a:pt x="60" y="93"/>
                      <a:pt x="47" y="85"/>
                      <a:pt x="35" y="78"/>
                    </a:cubicBezTo>
                    <a:cubicBezTo>
                      <a:pt x="24" y="53"/>
                      <a:pt x="13" y="29"/>
                      <a:pt x="0" y="0"/>
                    </a:cubicBezTo>
                    <a:cubicBezTo>
                      <a:pt x="60" y="23"/>
                      <a:pt x="78" y="51"/>
                      <a:pt x="72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6">
                <a:extLst>
                  <a:ext uri="{FF2B5EF4-FFF2-40B4-BE49-F238E27FC236}">
                    <a16:creationId xmlns:a16="http://schemas.microsoft.com/office/drawing/2014/main" id="{FE47CD87-2C33-4BFB-81A8-43494F9B4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5150" y="4718050"/>
                <a:ext cx="206375" cy="244475"/>
              </a:xfrm>
              <a:custGeom>
                <a:avLst/>
                <a:gdLst>
                  <a:gd name="T0" fmla="*/ 50 w 84"/>
                  <a:gd name="T1" fmla="*/ 75 h 99"/>
                  <a:gd name="T2" fmla="*/ 19 w 84"/>
                  <a:gd name="T3" fmla="*/ 99 h 99"/>
                  <a:gd name="T4" fmla="*/ 38 w 84"/>
                  <a:gd name="T5" fmla="*/ 22 h 99"/>
                  <a:gd name="T6" fmla="*/ 84 w 84"/>
                  <a:gd name="T7" fmla="*/ 0 h 99"/>
                  <a:gd name="T8" fmla="*/ 50 w 84"/>
                  <a:gd name="T9" fmla="*/ 7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99">
                    <a:moveTo>
                      <a:pt x="50" y="75"/>
                    </a:moveTo>
                    <a:cubicBezTo>
                      <a:pt x="40" y="83"/>
                      <a:pt x="30" y="91"/>
                      <a:pt x="19" y="99"/>
                    </a:cubicBezTo>
                    <a:cubicBezTo>
                      <a:pt x="0" y="67"/>
                      <a:pt x="20" y="44"/>
                      <a:pt x="38" y="22"/>
                    </a:cubicBezTo>
                    <a:cubicBezTo>
                      <a:pt x="48" y="11"/>
                      <a:pt x="64" y="4"/>
                      <a:pt x="84" y="0"/>
                    </a:cubicBezTo>
                    <a:cubicBezTo>
                      <a:pt x="73" y="25"/>
                      <a:pt x="62" y="50"/>
                      <a:pt x="5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7">
                <a:extLst>
                  <a:ext uri="{FF2B5EF4-FFF2-40B4-BE49-F238E27FC236}">
                    <a16:creationId xmlns:a16="http://schemas.microsoft.com/office/drawing/2014/main" id="{D1A04F73-C1DD-421D-8593-4B797DCFE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1425" y="6402388"/>
                <a:ext cx="176212" cy="273050"/>
              </a:xfrm>
              <a:custGeom>
                <a:avLst/>
                <a:gdLst>
                  <a:gd name="T0" fmla="*/ 23 w 71"/>
                  <a:gd name="T1" fmla="*/ 111 h 111"/>
                  <a:gd name="T2" fmla="*/ 52 w 71"/>
                  <a:gd name="T3" fmla="*/ 0 h 111"/>
                  <a:gd name="T4" fmla="*/ 23 w 71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1" h="111">
                    <a:moveTo>
                      <a:pt x="23" y="111"/>
                    </a:moveTo>
                    <a:cubicBezTo>
                      <a:pt x="0" y="63"/>
                      <a:pt x="24" y="31"/>
                      <a:pt x="52" y="0"/>
                    </a:cubicBezTo>
                    <a:cubicBezTo>
                      <a:pt x="71" y="46"/>
                      <a:pt x="68" y="57"/>
                      <a:pt x="23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38">
                <a:extLst>
                  <a:ext uri="{FF2B5EF4-FFF2-40B4-BE49-F238E27FC236}">
                    <a16:creationId xmlns:a16="http://schemas.microsoft.com/office/drawing/2014/main" id="{6BCB2AAB-793F-4B69-B2BA-A9931CBBB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850" y="5022850"/>
                <a:ext cx="274637" cy="142875"/>
              </a:xfrm>
              <a:custGeom>
                <a:avLst/>
                <a:gdLst>
                  <a:gd name="T0" fmla="*/ 0 w 111"/>
                  <a:gd name="T1" fmla="*/ 43 h 58"/>
                  <a:gd name="T2" fmla="*/ 25 w 111"/>
                  <a:gd name="T3" fmla="*/ 17 h 58"/>
                  <a:gd name="T4" fmla="*/ 111 w 111"/>
                  <a:gd name="T5" fmla="*/ 0 h 58"/>
                  <a:gd name="T6" fmla="*/ 5 w 111"/>
                  <a:gd name="T7" fmla="*/ 53 h 58"/>
                  <a:gd name="T8" fmla="*/ 0 w 111"/>
                  <a:gd name="T9" fmla="*/ 4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58">
                    <a:moveTo>
                      <a:pt x="0" y="43"/>
                    </a:moveTo>
                    <a:cubicBezTo>
                      <a:pt x="8" y="34"/>
                      <a:pt x="16" y="25"/>
                      <a:pt x="25" y="17"/>
                    </a:cubicBezTo>
                    <a:cubicBezTo>
                      <a:pt x="51" y="12"/>
                      <a:pt x="77" y="6"/>
                      <a:pt x="111" y="0"/>
                    </a:cubicBezTo>
                    <a:cubicBezTo>
                      <a:pt x="83" y="47"/>
                      <a:pt x="47" y="58"/>
                      <a:pt x="5" y="53"/>
                    </a:cubicBezTo>
                    <a:cubicBezTo>
                      <a:pt x="3" y="53"/>
                      <a:pt x="2" y="46"/>
                      <a:pt x="0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39">
                <a:extLst>
                  <a:ext uri="{FF2B5EF4-FFF2-40B4-BE49-F238E27FC236}">
                    <a16:creationId xmlns:a16="http://schemas.microsoft.com/office/drawing/2014/main" id="{F677A49F-6F82-4105-9EA8-BC7161AC5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38" y="7548563"/>
                <a:ext cx="250825" cy="158750"/>
              </a:xfrm>
              <a:custGeom>
                <a:avLst/>
                <a:gdLst>
                  <a:gd name="T0" fmla="*/ 15 w 102"/>
                  <a:gd name="T1" fmla="*/ 29 h 64"/>
                  <a:gd name="T2" fmla="*/ 26 w 102"/>
                  <a:gd name="T3" fmla="*/ 18 h 64"/>
                  <a:gd name="T4" fmla="*/ 102 w 102"/>
                  <a:gd name="T5" fmla="*/ 0 h 64"/>
                  <a:gd name="T6" fmla="*/ 0 w 102"/>
                  <a:gd name="T7" fmla="*/ 63 h 64"/>
                  <a:gd name="T8" fmla="*/ 15 w 102"/>
                  <a:gd name="T9" fmla="*/ 2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64">
                    <a:moveTo>
                      <a:pt x="15" y="29"/>
                    </a:moveTo>
                    <a:cubicBezTo>
                      <a:pt x="19" y="25"/>
                      <a:pt x="22" y="22"/>
                      <a:pt x="26" y="18"/>
                    </a:cubicBezTo>
                    <a:cubicBezTo>
                      <a:pt x="50" y="12"/>
                      <a:pt x="74" y="6"/>
                      <a:pt x="102" y="0"/>
                    </a:cubicBezTo>
                    <a:cubicBezTo>
                      <a:pt x="81" y="47"/>
                      <a:pt x="47" y="64"/>
                      <a:pt x="0" y="63"/>
                    </a:cubicBezTo>
                    <a:cubicBezTo>
                      <a:pt x="5" y="51"/>
                      <a:pt x="10" y="40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0">
                <a:extLst>
                  <a:ext uri="{FF2B5EF4-FFF2-40B4-BE49-F238E27FC236}">
                    <a16:creationId xmlns:a16="http://schemas.microsoft.com/office/drawing/2014/main" id="{EF60614A-B1C6-4AAE-B7BF-91C60C3D3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2088" y="7897813"/>
                <a:ext cx="293687" cy="134937"/>
              </a:xfrm>
              <a:custGeom>
                <a:avLst/>
                <a:gdLst>
                  <a:gd name="T0" fmla="*/ 0 w 119"/>
                  <a:gd name="T1" fmla="*/ 27 h 55"/>
                  <a:gd name="T2" fmla="*/ 45 w 119"/>
                  <a:gd name="T3" fmla="*/ 0 h 55"/>
                  <a:gd name="T4" fmla="*/ 119 w 119"/>
                  <a:gd name="T5" fmla="*/ 0 h 55"/>
                  <a:gd name="T6" fmla="*/ 0 w 119"/>
                  <a:gd name="T7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9" h="55">
                    <a:moveTo>
                      <a:pt x="0" y="27"/>
                    </a:moveTo>
                    <a:cubicBezTo>
                      <a:pt x="15" y="18"/>
                      <a:pt x="30" y="9"/>
                      <a:pt x="45" y="0"/>
                    </a:cubicBezTo>
                    <a:cubicBezTo>
                      <a:pt x="68" y="0"/>
                      <a:pt x="91" y="0"/>
                      <a:pt x="119" y="0"/>
                    </a:cubicBezTo>
                    <a:cubicBezTo>
                      <a:pt x="74" y="48"/>
                      <a:pt x="39" y="55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1">
                <a:extLst>
                  <a:ext uri="{FF2B5EF4-FFF2-40B4-BE49-F238E27FC236}">
                    <a16:creationId xmlns:a16="http://schemas.microsoft.com/office/drawing/2014/main" id="{30C0B605-C709-4D5C-BD08-F20143D76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238" y="5240338"/>
                <a:ext cx="109537" cy="279400"/>
              </a:xfrm>
              <a:custGeom>
                <a:avLst/>
                <a:gdLst>
                  <a:gd name="T0" fmla="*/ 32 w 44"/>
                  <a:gd name="T1" fmla="*/ 100 h 113"/>
                  <a:gd name="T2" fmla="*/ 14 w 44"/>
                  <a:gd name="T3" fmla="*/ 113 h 113"/>
                  <a:gd name="T4" fmla="*/ 44 w 44"/>
                  <a:gd name="T5" fmla="*/ 0 h 113"/>
                  <a:gd name="T6" fmla="*/ 39 w 44"/>
                  <a:gd name="T7" fmla="*/ 88 h 113"/>
                  <a:gd name="T8" fmla="*/ 32 w 44"/>
                  <a:gd name="T9" fmla="*/ 10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13">
                    <a:moveTo>
                      <a:pt x="32" y="100"/>
                    </a:moveTo>
                    <a:cubicBezTo>
                      <a:pt x="26" y="104"/>
                      <a:pt x="20" y="108"/>
                      <a:pt x="14" y="113"/>
                    </a:cubicBezTo>
                    <a:cubicBezTo>
                      <a:pt x="0" y="47"/>
                      <a:pt x="0" y="47"/>
                      <a:pt x="44" y="0"/>
                    </a:cubicBezTo>
                    <a:cubicBezTo>
                      <a:pt x="43" y="29"/>
                      <a:pt x="41" y="59"/>
                      <a:pt x="39" y="88"/>
                    </a:cubicBezTo>
                    <a:cubicBezTo>
                      <a:pt x="36" y="92"/>
                      <a:pt x="34" y="96"/>
                      <a:pt x="32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2">
                <a:extLst>
                  <a:ext uri="{FF2B5EF4-FFF2-40B4-BE49-F238E27FC236}">
                    <a16:creationId xmlns:a16="http://schemas.microsoft.com/office/drawing/2014/main" id="{98CE96EE-FD37-476F-A8DF-CCC62DAAB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3625" y="8107363"/>
                <a:ext cx="312737" cy="119062"/>
              </a:xfrm>
              <a:custGeom>
                <a:avLst/>
                <a:gdLst>
                  <a:gd name="T0" fmla="*/ 93 w 127"/>
                  <a:gd name="T1" fmla="*/ 0 h 48"/>
                  <a:gd name="T2" fmla="*/ 127 w 127"/>
                  <a:gd name="T3" fmla="*/ 13 h 48"/>
                  <a:gd name="T4" fmla="*/ 0 w 127"/>
                  <a:gd name="T5" fmla="*/ 14 h 48"/>
                  <a:gd name="T6" fmla="*/ 93 w 127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48">
                    <a:moveTo>
                      <a:pt x="93" y="0"/>
                    </a:moveTo>
                    <a:cubicBezTo>
                      <a:pt x="105" y="4"/>
                      <a:pt x="116" y="9"/>
                      <a:pt x="127" y="13"/>
                    </a:cubicBezTo>
                    <a:cubicBezTo>
                      <a:pt x="94" y="46"/>
                      <a:pt x="61" y="48"/>
                      <a:pt x="0" y="14"/>
                    </a:cubicBezTo>
                    <a:cubicBezTo>
                      <a:pt x="38" y="8"/>
                      <a:pt x="65" y="4"/>
                      <a:pt x="9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3">
                <a:extLst>
                  <a:ext uri="{FF2B5EF4-FFF2-40B4-BE49-F238E27FC236}">
                    <a16:creationId xmlns:a16="http://schemas.microsoft.com/office/drawing/2014/main" id="{2A1EF659-33CA-426D-9195-741DFA965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3025" y="5551488"/>
                <a:ext cx="234950" cy="207962"/>
              </a:xfrm>
              <a:custGeom>
                <a:avLst/>
                <a:gdLst>
                  <a:gd name="T0" fmla="*/ 0 w 95"/>
                  <a:gd name="T1" fmla="*/ 84 h 84"/>
                  <a:gd name="T2" fmla="*/ 95 w 95"/>
                  <a:gd name="T3" fmla="*/ 0 h 84"/>
                  <a:gd name="T4" fmla="*/ 1 w 95"/>
                  <a:gd name="T5" fmla="*/ 83 h 84"/>
                  <a:gd name="T6" fmla="*/ 0 w 95"/>
                  <a:gd name="T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84">
                    <a:moveTo>
                      <a:pt x="0" y="84"/>
                    </a:moveTo>
                    <a:cubicBezTo>
                      <a:pt x="50" y="13"/>
                      <a:pt x="50" y="13"/>
                      <a:pt x="95" y="0"/>
                    </a:cubicBezTo>
                    <a:cubicBezTo>
                      <a:pt x="83" y="52"/>
                      <a:pt x="50" y="76"/>
                      <a:pt x="1" y="83"/>
                    </a:cubicBez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4">
                <a:extLst>
                  <a:ext uri="{FF2B5EF4-FFF2-40B4-BE49-F238E27FC236}">
                    <a16:creationId xmlns:a16="http://schemas.microsoft.com/office/drawing/2014/main" id="{578907D0-5251-4C39-9988-B0C5C4917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300" y="5894388"/>
                <a:ext cx="134937" cy="287337"/>
              </a:xfrm>
              <a:custGeom>
                <a:avLst/>
                <a:gdLst>
                  <a:gd name="T0" fmla="*/ 0 w 55"/>
                  <a:gd name="T1" fmla="*/ 113 h 116"/>
                  <a:gd name="T2" fmla="*/ 20 w 55"/>
                  <a:gd name="T3" fmla="*/ 0 h 116"/>
                  <a:gd name="T4" fmla="*/ 16 w 55"/>
                  <a:gd name="T5" fmla="*/ 116 h 116"/>
                  <a:gd name="T6" fmla="*/ 0 w 55"/>
                  <a:gd name="T7" fmla="*/ 11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16">
                    <a:moveTo>
                      <a:pt x="0" y="113"/>
                    </a:moveTo>
                    <a:cubicBezTo>
                      <a:pt x="6" y="76"/>
                      <a:pt x="13" y="38"/>
                      <a:pt x="20" y="0"/>
                    </a:cubicBezTo>
                    <a:cubicBezTo>
                      <a:pt x="55" y="44"/>
                      <a:pt x="45" y="82"/>
                      <a:pt x="16" y="116"/>
                    </a:cubicBezTo>
                    <a:cubicBezTo>
                      <a:pt x="10" y="115"/>
                      <a:pt x="5" y="114"/>
                      <a:pt x="0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5">
                <a:extLst>
                  <a:ext uri="{FF2B5EF4-FFF2-40B4-BE49-F238E27FC236}">
                    <a16:creationId xmlns:a16="http://schemas.microsoft.com/office/drawing/2014/main" id="{46B0C647-F47E-4006-BBD0-CBD17F34C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3725" y="7570788"/>
                <a:ext cx="168275" cy="282575"/>
              </a:xfrm>
              <a:custGeom>
                <a:avLst/>
                <a:gdLst>
                  <a:gd name="T0" fmla="*/ 68 w 68"/>
                  <a:gd name="T1" fmla="*/ 114 h 114"/>
                  <a:gd name="T2" fmla="*/ 11 w 68"/>
                  <a:gd name="T3" fmla="*/ 0 h 114"/>
                  <a:gd name="T4" fmla="*/ 68 w 68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8" h="114">
                    <a:moveTo>
                      <a:pt x="68" y="114"/>
                    </a:moveTo>
                    <a:cubicBezTo>
                      <a:pt x="35" y="84"/>
                      <a:pt x="0" y="53"/>
                      <a:pt x="11" y="0"/>
                    </a:cubicBezTo>
                    <a:cubicBezTo>
                      <a:pt x="62" y="23"/>
                      <a:pt x="66" y="68"/>
                      <a:pt x="68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6">
                <a:extLst>
                  <a:ext uri="{FF2B5EF4-FFF2-40B4-BE49-F238E27FC236}">
                    <a16:creationId xmlns:a16="http://schemas.microsoft.com/office/drawing/2014/main" id="{8618301F-7334-47A7-97E0-0B0B42245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675" y="5675313"/>
                <a:ext cx="123825" cy="293687"/>
              </a:xfrm>
              <a:custGeom>
                <a:avLst/>
                <a:gdLst>
                  <a:gd name="T0" fmla="*/ 33 w 50"/>
                  <a:gd name="T1" fmla="*/ 118 h 119"/>
                  <a:gd name="T2" fmla="*/ 3 w 50"/>
                  <a:gd name="T3" fmla="*/ 43 h 119"/>
                  <a:gd name="T4" fmla="*/ 16 w 50"/>
                  <a:gd name="T5" fmla="*/ 0 h 119"/>
                  <a:gd name="T6" fmla="*/ 32 w 50"/>
                  <a:gd name="T7" fmla="*/ 119 h 119"/>
                  <a:gd name="T8" fmla="*/ 33 w 50"/>
                  <a:gd name="T9" fmla="*/ 11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19">
                    <a:moveTo>
                      <a:pt x="33" y="118"/>
                    </a:moveTo>
                    <a:cubicBezTo>
                      <a:pt x="23" y="93"/>
                      <a:pt x="10" y="69"/>
                      <a:pt x="3" y="43"/>
                    </a:cubicBezTo>
                    <a:cubicBezTo>
                      <a:pt x="0" y="31"/>
                      <a:pt x="11" y="16"/>
                      <a:pt x="16" y="0"/>
                    </a:cubicBezTo>
                    <a:cubicBezTo>
                      <a:pt x="50" y="38"/>
                      <a:pt x="43" y="79"/>
                      <a:pt x="32" y="119"/>
                    </a:cubicBezTo>
                    <a:lnTo>
                      <a:pt x="33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7">
                <a:extLst>
                  <a:ext uri="{FF2B5EF4-FFF2-40B4-BE49-F238E27FC236}">
                    <a16:creationId xmlns:a16="http://schemas.microsoft.com/office/drawing/2014/main" id="{AA02743B-456C-48FA-BED7-BF73AFDEE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5500" y="7021513"/>
                <a:ext cx="92075" cy="290512"/>
              </a:xfrm>
              <a:custGeom>
                <a:avLst/>
                <a:gdLst>
                  <a:gd name="T0" fmla="*/ 22 w 37"/>
                  <a:gd name="T1" fmla="*/ 117 h 117"/>
                  <a:gd name="T2" fmla="*/ 1 w 37"/>
                  <a:gd name="T3" fmla="*/ 43 h 117"/>
                  <a:gd name="T4" fmla="*/ 22 w 37"/>
                  <a:gd name="T5" fmla="*/ 0 h 117"/>
                  <a:gd name="T6" fmla="*/ 37 w 37"/>
                  <a:gd name="T7" fmla="*/ 3 h 117"/>
                  <a:gd name="T8" fmla="*/ 26 w 37"/>
                  <a:gd name="T9" fmla="*/ 111 h 117"/>
                  <a:gd name="T10" fmla="*/ 22 w 37"/>
                  <a:gd name="T11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17">
                    <a:moveTo>
                      <a:pt x="22" y="117"/>
                    </a:moveTo>
                    <a:cubicBezTo>
                      <a:pt x="14" y="93"/>
                      <a:pt x="3" y="68"/>
                      <a:pt x="1" y="43"/>
                    </a:cubicBezTo>
                    <a:cubicBezTo>
                      <a:pt x="0" y="29"/>
                      <a:pt x="15" y="14"/>
                      <a:pt x="22" y="0"/>
                    </a:cubicBezTo>
                    <a:cubicBezTo>
                      <a:pt x="27" y="1"/>
                      <a:pt x="32" y="2"/>
                      <a:pt x="37" y="3"/>
                    </a:cubicBezTo>
                    <a:cubicBezTo>
                      <a:pt x="33" y="39"/>
                      <a:pt x="30" y="75"/>
                      <a:pt x="26" y="111"/>
                    </a:cubicBezTo>
                    <a:cubicBezTo>
                      <a:pt x="24" y="113"/>
                      <a:pt x="23" y="115"/>
                      <a:pt x="22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48">
                <a:extLst>
                  <a:ext uri="{FF2B5EF4-FFF2-40B4-BE49-F238E27FC236}">
                    <a16:creationId xmlns:a16="http://schemas.microsoft.com/office/drawing/2014/main" id="{DC7166EA-7B7D-4117-9396-81D59E22B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6738" y="5157788"/>
                <a:ext cx="252412" cy="168275"/>
              </a:xfrm>
              <a:custGeom>
                <a:avLst/>
                <a:gdLst>
                  <a:gd name="T0" fmla="*/ 91 w 102"/>
                  <a:gd name="T1" fmla="*/ 41 h 68"/>
                  <a:gd name="T2" fmla="*/ 102 w 102"/>
                  <a:gd name="T3" fmla="*/ 53 h 68"/>
                  <a:gd name="T4" fmla="*/ 30 w 102"/>
                  <a:gd name="T5" fmla="*/ 50 h 68"/>
                  <a:gd name="T6" fmla="*/ 15 w 102"/>
                  <a:gd name="T7" fmla="*/ 32 h 68"/>
                  <a:gd name="T8" fmla="*/ 0 w 102"/>
                  <a:gd name="T9" fmla="*/ 11 h 68"/>
                  <a:gd name="T10" fmla="*/ 6 w 102"/>
                  <a:gd name="T11" fmla="*/ 0 h 68"/>
                  <a:gd name="T12" fmla="*/ 91 w 102"/>
                  <a:gd name="T13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68">
                    <a:moveTo>
                      <a:pt x="91" y="41"/>
                    </a:moveTo>
                    <a:cubicBezTo>
                      <a:pt x="95" y="45"/>
                      <a:pt x="98" y="49"/>
                      <a:pt x="102" y="53"/>
                    </a:cubicBezTo>
                    <a:cubicBezTo>
                      <a:pt x="92" y="68"/>
                      <a:pt x="50" y="67"/>
                      <a:pt x="30" y="50"/>
                    </a:cubicBezTo>
                    <a:cubicBezTo>
                      <a:pt x="24" y="45"/>
                      <a:pt x="19" y="39"/>
                      <a:pt x="15" y="32"/>
                    </a:cubicBezTo>
                    <a:cubicBezTo>
                      <a:pt x="9" y="25"/>
                      <a:pt x="5" y="18"/>
                      <a:pt x="0" y="11"/>
                    </a:cubicBezTo>
                    <a:cubicBezTo>
                      <a:pt x="2" y="7"/>
                      <a:pt x="4" y="4"/>
                      <a:pt x="6" y="0"/>
                    </a:cubicBezTo>
                    <a:cubicBezTo>
                      <a:pt x="34" y="14"/>
                      <a:pt x="63" y="28"/>
                      <a:pt x="91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49">
                <a:extLst>
                  <a:ext uri="{FF2B5EF4-FFF2-40B4-BE49-F238E27FC236}">
                    <a16:creationId xmlns:a16="http://schemas.microsoft.com/office/drawing/2014/main" id="{1819B653-3B5A-4500-8E6F-DC3E9EB73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063" y="5202238"/>
                <a:ext cx="120650" cy="322262"/>
              </a:xfrm>
              <a:custGeom>
                <a:avLst/>
                <a:gdLst>
                  <a:gd name="T0" fmla="*/ 12 w 49"/>
                  <a:gd name="T1" fmla="*/ 95 h 130"/>
                  <a:gd name="T2" fmla="*/ 0 w 49"/>
                  <a:gd name="T3" fmla="*/ 0 h 130"/>
                  <a:gd name="T4" fmla="*/ 33 w 49"/>
                  <a:gd name="T5" fmla="*/ 130 h 130"/>
                  <a:gd name="T6" fmla="*/ 11 w 49"/>
                  <a:gd name="T7" fmla="*/ 99 h 130"/>
                  <a:gd name="T8" fmla="*/ 12 w 49"/>
                  <a:gd name="T9" fmla="*/ 95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30">
                    <a:moveTo>
                      <a:pt x="12" y="95"/>
                    </a:moveTo>
                    <a:cubicBezTo>
                      <a:pt x="8" y="67"/>
                      <a:pt x="5" y="39"/>
                      <a:pt x="0" y="0"/>
                    </a:cubicBezTo>
                    <a:cubicBezTo>
                      <a:pt x="48" y="39"/>
                      <a:pt x="49" y="78"/>
                      <a:pt x="33" y="130"/>
                    </a:cubicBezTo>
                    <a:cubicBezTo>
                      <a:pt x="23" y="117"/>
                      <a:pt x="17" y="108"/>
                      <a:pt x="11" y="99"/>
                    </a:cubicBezTo>
                    <a:cubicBezTo>
                      <a:pt x="12" y="99"/>
                      <a:pt x="12" y="97"/>
                      <a:pt x="12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0">
                <a:extLst>
                  <a:ext uri="{FF2B5EF4-FFF2-40B4-BE49-F238E27FC236}">
                    <a16:creationId xmlns:a16="http://schemas.microsoft.com/office/drawing/2014/main" id="{62C58A9D-DA43-4F8A-B4E8-8E8C26D61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4538" y="7353300"/>
                <a:ext cx="239712" cy="176212"/>
              </a:xfrm>
              <a:custGeom>
                <a:avLst/>
                <a:gdLst>
                  <a:gd name="T0" fmla="*/ 22 w 97"/>
                  <a:gd name="T1" fmla="*/ 26 h 71"/>
                  <a:gd name="T2" fmla="*/ 57 w 97"/>
                  <a:gd name="T3" fmla="*/ 11 h 71"/>
                  <a:gd name="T4" fmla="*/ 97 w 97"/>
                  <a:gd name="T5" fmla="*/ 0 h 71"/>
                  <a:gd name="T6" fmla="*/ 0 w 97"/>
                  <a:gd name="T7" fmla="*/ 71 h 71"/>
                  <a:gd name="T8" fmla="*/ 8 w 97"/>
                  <a:gd name="T9" fmla="*/ 45 h 71"/>
                  <a:gd name="T10" fmla="*/ 22 w 97"/>
                  <a:gd name="T11" fmla="*/ 2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71">
                    <a:moveTo>
                      <a:pt x="22" y="26"/>
                    </a:moveTo>
                    <a:cubicBezTo>
                      <a:pt x="34" y="21"/>
                      <a:pt x="45" y="15"/>
                      <a:pt x="57" y="11"/>
                    </a:cubicBezTo>
                    <a:cubicBezTo>
                      <a:pt x="69" y="6"/>
                      <a:pt x="82" y="4"/>
                      <a:pt x="97" y="0"/>
                    </a:cubicBezTo>
                    <a:cubicBezTo>
                      <a:pt x="81" y="48"/>
                      <a:pt x="48" y="67"/>
                      <a:pt x="0" y="71"/>
                    </a:cubicBezTo>
                    <a:cubicBezTo>
                      <a:pt x="3" y="62"/>
                      <a:pt x="6" y="53"/>
                      <a:pt x="8" y="45"/>
                    </a:cubicBezTo>
                    <a:cubicBezTo>
                      <a:pt x="12" y="39"/>
                      <a:pt x="17" y="33"/>
                      <a:pt x="2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1">
                <a:extLst>
                  <a:ext uri="{FF2B5EF4-FFF2-40B4-BE49-F238E27FC236}">
                    <a16:creationId xmlns:a16="http://schemas.microsoft.com/office/drawing/2014/main" id="{138FCBCB-D5B7-472F-8EBF-D26180466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6038" y="6615113"/>
                <a:ext cx="130175" cy="280987"/>
              </a:xfrm>
              <a:custGeom>
                <a:avLst/>
                <a:gdLst>
                  <a:gd name="T0" fmla="*/ 0 w 53"/>
                  <a:gd name="T1" fmla="*/ 114 h 114"/>
                  <a:gd name="T2" fmla="*/ 5 w 53"/>
                  <a:gd name="T3" fmla="*/ 81 h 114"/>
                  <a:gd name="T4" fmla="*/ 24 w 53"/>
                  <a:gd name="T5" fmla="*/ 0 h 114"/>
                  <a:gd name="T6" fmla="*/ 0 w 53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114">
                    <a:moveTo>
                      <a:pt x="0" y="114"/>
                    </a:moveTo>
                    <a:cubicBezTo>
                      <a:pt x="2" y="103"/>
                      <a:pt x="3" y="92"/>
                      <a:pt x="5" y="81"/>
                    </a:cubicBezTo>
                    <a:cubicBezTo>
                      <a:pt x="11" y="54"/>
                      <a:pt x="18" y="27"/>
                      <a:pt x="24" y="0"/>
                    </a:cubicBezTo>
                    <a:cubicBezTo>
                      <a:pt x="53" y="67"/>
                      <a:pt x="40" y="110"/>
                      <a:pt x="0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2">
                <a:extLst>
                  <a:ext uri="{FF2B5EF4-FFF2-40B4-BE49-F238E27FC236}">
                    <a16:creationId xmlns:a16="http://schemas.microsoft.com/office/drawing/2014/main" id="{F7A68C89-E2BD-4417-BB97-CBA6430CE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375" y="7735888"/>
                <a:ext cx="301625" cy="139700"/>
              </a:xfrm>
              <a:custGeom>
                <a:avLst/>
                <a:gdLst>
                  <a:gd name="T0" fmla="*/ 122 w 122"/>
                  <a:gd name="T1" fmla="*/ 47 h 56"/>
                  <a:gd name="T2" fmla="*/ 0 w 122"/>
                  <a:gd name="T3" fmla="*/ 5 h 56"/>
                  <a:gd name="T4" fmla="*/ 96 w 122"/>
                  <a:gd name="T5" fmla="*/ 32 h 56"/>
                  <a:gd name="T6" fmla="*/ 122 w 122"/>
                  <a:gd name="T7" fmla="*/ 47 h 56"/>
                  <a:gd name="T8" fmla="*/ 122 w 122"/>
                  <a:gd name="T9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56">
                    <a:moveTo>
                      <a:pt x="122" y="47"/>
                    </a:moveTo>
                    <a:cubicBezTo>
                      <a:pt x="75" y="56"/>
                      <a:pt x="31" y="54"/>
                      <a:pt x="0" y="5"/>
                    </a:cubicBezTo>
                    <a:cubicBezTo>
                      <a:pt x="38" y="1"/>
                      <a:pt x="71" y="0"/>
                      <a:pt x="96" y="32"/>
                    </a:cubicBezTo>
                    <a:cubicBezTo>
                      <a:pt x="102" y="39"/>
                      <a:pt x="113" y="42"/>
                      <a:pt x="122" y="47"/>
                    </a:cubicBezTo>
                    <a:cubicBezTo>
                      <a:pt x="122" y="47"/>
                      <a:pt x="122" y="47"/>
                      <a:pt x="1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3">
                <a:extLst>
                  <a:ext uri="{FF2B5EF4-FFF2-40B4-BE49-F238E27FC236}">
                    <a16:creationId xmlns:a16="http://schemas.microsoft.com/office/drawing/2014/main" id="{3B47A124-AC74-48D3-9706-6A825A6E38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925" y="4854575"/>
                <a:ext cx="177800" cy="266700"/>
              </a:xfrm>
              <a:custGeom>
                <a:avLst/>
                <a:gdLst>
                  <a:gd name="T0" fmla="*/ 59 w 72"/>
                  <a:gd name="T1" fmla="*/ 108 h 108"/>
                  <a:gd name="T2" fmla="*/ 8 w 72"/>
                  <a:gd name="T3" fmla="*/ 0 h 108"/>
                  <a:gd name="T4" fmla="*/ 58 w 72"/>
                  <a:gd name="T5" fmla="*/ 107 h 108"/>
                  <a:gd name="T6" fmla="*/ 59 w 72"/>
                  <a:gd name="T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108">
                    <a:moveTo>
                      <a:pt x="59" y="108"/>
                    </a:moveTo>
                    <a:cubicBezTo>
                      <a:pt x="28" y="78"/>
                      <a:pt x="0" y="47"/>
                      <a:pt x="8" y="0"/>
                    </a:cubicBezTo>
                    <a:cubicBezTo>
                      <a:pt x="60" y="34"/>
                      <a:pt x="72" y="59"/>
                      <a:pt x="58" y="107"/>
                    </a:cubicBezTo>
                    <a:lnTo>
                      <a:pt x="59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4">
                <a:extLst>
                  <a:ext uri="{FF2B5EF4-FFF2-40B4-BE49-F238E27FC236}">
                    <a16:creationId xmlns:a16="http://schemas.microsoft.com/office/drawing/2014/main" id="{E772C75D-5C6F-4CAA-94F8-E3722C1C6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6400" y="5014913"/>
                <a:ext cx="280987" cy="153987"/>
              </a:xfrm>
              <a:custGeom>
                <a:avLst/>
                <a:gdLst>
                  <a:gd name="T0" fmla="*/ 113 w 114"/>
                  <a:gd name="T1" fmla="*/ 42 h 62"/>
                  <a:gd name="T2" fmla="*/ 0 w 114"/>
                  <a:gd name="T3" fmla="*/ 9 h 62"/>
                  <a:gd name="T4" fmla="*/ 114 w 114"/>
                  <a:gd name="T5" fmla="*/ 43 h 62"/>
                  <a:gd name="T6" fmla="*/ 113 w 114"/>
                  <a:gd name="T7" fmla="*/ 4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62">
                    <a:moveTo>
                      <a:pt x="113" y="42"/>
                    </a:moveTo>
                    <a:cubicBezTo>
                      <a:pt x="72" y="62"/>
                      <a:pt x="41" y="53"/>
                      <a:pt x="0" y="9"/>
                    </a:cubicBezTo>
                    <a:cubicBezTo>
                      <a:pt x="38" y="0"/>
                      <a:pt x="38" y="0"/>
                      <a:pt x="114" y="43"/>
                    </a:cubicBezTo>
                    <a:cubicBezTo>
                      <a:pt x="114" y="43"/>
                      <a:pt x="113" y="42"/>
                      <a:pt x="11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5">
                <a:extLst>
                  <a:ext uri="{FF2B5EF4-FFF2-40B4-BE49-F238E27FC236}">
                    <a16:creationId xmlns:a16="http://schemas.microsoft.com/office/drawing/2014/main" id="{C2353BD2-7EFB-4501-9976-30641A3F01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8913" y="5334000"/>
                <a:ext cx="225425" cy="207962"/>
              </a:xfrm>
              <a:custGeom>
                <a:avLst/>
                <a:gdLst>
                  <a:gd name="T0" fmla="*/ 5 w 91"/>
                  <a:gd name="T1" fmla="*/ 62 h 84"/>
                  <a:gd name="T2" fmla="*/ 12 w 91"/>
                  <a:gd name="T3" fmla="*/ 50 h 84"/>
                  <a:gd name="T4" fmla="*/ 91 w 91"/>
                  <a:gd name="T5" fmla="*/ 0 h 84"/>
                  <a:gd name="T6" fmla="*/ 0 w 91"/>
                  <a:gd name="T7" fmla="*/ 84 h 84"/>
                  <a:gd name="T8" fmla="*/ 5 w 91"/>
                  <a:gd name="T9" fmla="*/ 6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4">
                    <a:moveTo>
                      <a:pt x="5" y="62"/>
                    </a:moveTo>
                    <a:cubicBezTo>
                      <a:pt x="7" y="58"/>
                      <a:pt x="9" y="54"/>
                      <a:pt x="12" y="50"/>
                    </a:cubicBezTo>
                    <a:cubicBezTo>
                      <a:pt x="36" y="35"/>
                      <a:pt x="61" y="19"/>
                      <a:pt x="91" y="0"/>
                    </a:cubicBezTo>
                    <a:cubicBezTo>
                      <a:pt x="76" y="60"/>
                      <a:pt x="68" y="67"/>
                      <a:pt x="0" y="84"/>
                    </a:cubicBezTo>
                    <a:cubicBezTo>
                      <a:pt x="2" y="77"/>
                      <a:pt x="3" y="70"/>
                      <a:pt x="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6">
                <a:extLst>
                  <a:ext uri="{FF2B5EF4-FFF2-40B4-BE49-F238E27FC236}">
                    <a16:creationId xmlns:a16="http://schemas.microsoft.com/office/drawing/2014/main" id="{DCC6043E-2601-4545-964D-A6170B323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650" y="7996238"/>
                <a:ext cx="279400" cy="136525"/>
              </a:xfrm>
              <a:custGeom>
                <a:avLst/>
                <a:gdLst>
                  <a:gd name="T0" fmla="*/ 0 w 113"/>
                  <a:gd name="T1" fmla="*/ 27 h 55"/>
                  <a:gd name="T2" fmla="*/ 113 w 113"/>
                  <a:gd name="T3" fmla="*/ 20 h 55"/>
                  <a:gd name="T4" fmla="*/ 8 w 113"/>
                  <a:gd name="T5" fmla="*/ 41 h 55"/>
                  <a:gd name="T6" fmla="*/ 1 w 113"/>
                  <a:gd name="T7" fmla="*/ 26 h 55"/>
                  <a:gd name="T8" fmla="*/ 0 w 113"/>
                  <a:gd name="T9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55">
                    <a:moveTo>
                      <a:pt x="0" y="27"/>
                    </a:moveTo>
                    <a:cubicBezTo>
                      <a:pt x="36" y="7"/>
                      <a:pt x="73" y="0"/>
                      <a:pt x="113" y="20"/>
                    </a:cubicBezTo>
                    <a:cubicBezTo>
                      <a:pt x="82" y="51"/>
                      <a:pt x="47" y="55"/>
                      <a:pt x="8" y="41"/>
                    </a:cubicBezTo>
                    <a:cubicBezTo>
                      <a:pt x="5" y="40"/>
                      <a:pt x="4" y="31"/>
                      <a:pt x="1" y="26"/>
                    </a:cubicBez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7">
                <a:extLst>
                  <a:ext uri="{FF2B5EF4-FFF2-40B4-BE49-F238E27FC236}">
                    <a16:creationId xmlns:a16="http://schemas.microsoft.com/office/drawing/2014/main" id="{F58631CB-0897-45DB-911D-35E4FABE4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950" y="6870700"/>
                <a:ext cx="192087" cy="250825"/>
              </a:xfrm>
              <a:custGeom>
                <a:avLst/>
                <a:gdLst>
                  <a:gd name="T0" fmla="*/ 9 w 78"/>
                  <a:gd name="T1" fmla="*/ 59 h 101"/>
                  <a:gd name="T2" fmla="*/ 78 w 78"/>
                  <a:gd name="T3" fmla="*/ 0 h 101"/>
                  <a:gd name="T4" fmla="*/ 0 w 78"/>
                  <a:gd name="T5" fmla="*/ 101 h 101"/>
                  <a:gd name="T6" fmla="*/ 10 w 78"/>
                  <a:gd name="T7" fmla="*/ 58 h 101"/>
                  <a:gd name="T8" fmla="*/ 9 w 78"/>
                  <a:gd name="T9" fmla="*/ 59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01">
                    <a:moveTo>
                      <a:pt x="9" y="59"/>
                    </a:moveTo>
                    <a:cubicBezTo>
                      <a:pt x="30" y="41"/>
                      <a:pt x="51" y="23"/>
                      <a:pt x="78" y="0"/>
                    </a:cubicBezTo>
                    <a:cubicBezTo>
                      <a:pt x="75" y="58"/>
                      <a:pt x="46" y="84"/>
                      <a:pt x="0" y="101"/>
                    </a:cubicBezTo>
                    <a:cubicBezTo>
                      <a:pt x="4" y="85"/>
                      <a:pt x="7" y="72"/>
                      <a:pt x="10" y="58"/>
                    </a:cubicBezTo>
                    <a:lnTo>
                      <a:pt x="9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58">
                <a:extLst>
                  <a:ext uri="{FF2B5EF4-FFF2-40B4-BE49-F238E27FC236}">
                    <a16:creationId xmlns:a16="http://schemas.microsoft.com/office/drawing/2014/main" id="{BADF54D1-EC6F-465B-951C-3D12312EF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2850" y="6886575"/>
                <a:ext cx="196850" cy="239712"/>
              </a:xfrm>
              <a:custGeom>
                <a:avLst/>
                <a:gdLst>
                  <a:gd name="T0" fmla="*/ 71 w 80"/>
                  <a:gd name="T1" fmla="*/ 59 h 97"/>
                  <a:gd name="T2" fmla="*/ 80 w 80"/>
                  <a:gd name="T3" fmla="*/ 97 h 97"/>
                  <a:gd name="T4" fmla="*/ 0 w 80"/>
                  <a:gd name="T5" fmla="*/ 0 h 97"/>
                  <a:gd name="T6" fmla="*/ 72 w 80"/>
                  <a:gd name="T7" fmla="*/ 61 h 97"/>
                  <a:gd name="T8" fmla="*/ 71 w 80"/>
                  <a:gd name="T9" fmla="*/ 5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97">
                    <a:moveTo>
                      <a:pt x="71" y="59"/>
                    </a:moveTo>
                    <a:cubicBezTo>
                      <a:pt x="74" y="72"/>
                      <a:pt x="77" y="84"/>
                      <a:pt x="80" y="97"/>
                    </a:cubicBezTo>
                    <a:cubicBezTo>
                      <a:pt x="26" y="83"/>
                      <a:pt x="16" y="71"/>
                      <a:pt x="0" y="0"/>
                    </a:cubicBezTo>
                    <a:cubicBezTo>
                      <a:pt x="29" y="24"/>
                      <a:pt x="51" y="43"/>
                      <a:pt x="72" y="61"/>
                    </a:cubicBezTo>
                    <a:lnTo>
                      <a:pt x="71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59">
                <a:extLst>
                  <a:ext uri="{FF2B5EF4-FFF2-40B4-BE49-F238E27FC236}">
                    <a16:creationId xmlns:a16="http://schemas.microsoft.com/office/drawing/2014/main" id="{088418AA-150D-4568-A107-F6E606BEF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063" y="7126288"/>
                <a:ext cx="214312" cy="207962"/>
              </a:xfrm>
              <a:custGeom>
                <a:avLst/>
                <a:gdLst>
                  <a:gd name="T0" fmla="*/ 0 w 87"/>
                  <a:gd name="T1" fmla="*/ 75 h 84"/>
                  <a:gd name="T2" fmla="*/ 4 w 87"/>
                  <a:gd name="T3" fmla="*/ 69 h 84"/>
                  <a:gd name="T4" fmla="*/ 87 w 87"/>
                  <a:gd name="T5" fmla="*/ 0 h 84"/>
                  <a:gd name="T6" fmla="*/ 0 w 87"/>
                  <a:gd name="T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7" h="84">
                    <a:moveTo>
                      <a:pt x="0" y="75"/>
                    </a:moveTo>
                    <a:cubicBezTo>
                      <a:pt x="1" y="73"/>
                      <a:pt x="2" y="71"/>
                      <a:pt x="4" y="69"/>
                    </a:cubicBezTo>
                    <a:cubicBezTo>
                      <a:pt x="20" y="32"/>
                      <a:pt x="48" y="9"/>
                      <a:pt x="87" y="0"/>
                    </a:cubicBezTo>
                    <a:cubicBezTo>
                      <a:pt x="72" y="57"/>
                      <a:pt x="40" y="84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0">
                <a:extLst>
                  <a:ext uri="{FF2B5EF4-FFF2-40B4-BE49-F238E27FC236}">
                    <a16:creationId xmlns:a16="http://schemas.microsoft.com/office/drawing/2014/main" id="{D9117C6E-36B6-4844-812A-2D21990DB7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5438" y="7242175"/>
                <a:ext cx="117475" cy="269875"/>
              </a:xfrm>
              <a:custGeom>
                <a:avLst/>
                <a:gdLst>
                  <a:gd name="T0" fmla="*/ 29 w 48"/>
                  <a:gd name="T1" fmla="*/ 109 h 109"/>
                  <a:gd name="T2" fmla="*/ 18 w 48"/>
                  <a:gd name="T3" fmla="*/ 88 h 109"/>
                  <a:gd name="T4" fmla="*/ 0 w 48"/>
                  <a:gd name="T5" fmla="*/ 0 h 109"/>
                  <a:gd name="T6" fmla="*/ 43 w 48"/>
                  <a:gd name="T7" fmla="*/ 102 h 109"/>
                  <a:gd name="T8" fmla="*/ 29 w 48"/>
                  <a:gd name="T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09">
                    <a:moveTo>
                      <a:pt x="29" y="109"/>
                    </a:moveTo>
                    <a:cubicBezTo>
                      <a:pt x="25" y="102"/>
                      <a:pt x="22" y="95"/>
                      <a:pt x="18" y="88"/>
                    </a:cubicBezTo>
                    <a:cubicBezTo>
                      <a:pt x="12" y="59"/>
                      <a:pt x="6" y="29"/>
                      <a:pt x="0" y="0"/>
                    </a:cubicBezTo>
                    <a:cubicBezTo>
                      <a:pt x="48" y="24"/>
                      <a:pt x="48" y="62"/>
                      <a:pt x="43" y="102"/>
                    </a:cubicBezTo>
                    <a:cubicBezTo>
                      <a:pt x="43" y="105"/>
                      <a:pt x="34" y="107"/>
                      <a:pt x="29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1">
                <a:extLst>
                  <a:ext uri="{FF2B5EF4-FFF2-40B4-BE49-F238E27FC236}">
                    <a16:creationId xmlns:a16="http://schemas.microsoft.com/office/drawing/2014/main" id="{4160D087-1D0C-4FDF-9570-5D7EE3561A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7388" y="7212013"/>
                <a:ext cx="111125" cy="290512"/>
              </a:xfrm>
              <a:custGeom>
                <a:avLst/>
                <a:gdLst>
                  <a:gd name="T0" fmla="*/ 45 w 45"/>
                  <a:gd name="T1" fmla="*/ 83 h 117"/>
                  <a:gd name="T2" fmla="*/ 31 w 45"/>
                  <a:gd name="T3" fmla="*/ 102 h 117"/>
                  <a:gd name="T4" fmla="*/ 12 w 45"/>
                  <a:gd name="T5" fmla="*/ 117 h 117"/>
                  <a:gd name="T6" fmla="*/ 45 w 45"/>
                  <a:gd name="T7" fmla="*/ 0 h 117"/>
                  <a:gd name="T8" fmla="*/ 45 w 45"/>
                  <a:gd name="T9" fmla="*/ 8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17">
                    <a:moveTo>
                      <a:pt x="45" y="83"/>
                    </a:moveTo>
                    <a:cubicBezTo>
                      <a:pt x="40" y="90"/>
                      <a:pt x="35" y="96"/>
                      <a:pt x="31" y="102"/>
                    </a:cubicBezTo>
                    <a:cubicBezTo>
                      <a:pt x="25" y="107"/>
                      <a:pt x="19" y="111"/>
                      <a:pt x="12" y="117"/>
                    </a:cubicBezTo>
                    <a:cubicBezTo>
                      <a:pt x="0" y="73"/>
                      <a:pt x="3" y="35"/>
                      <a:pt x="45" y="0"/>
                    </a:cubicBezTo>
                    <a:cubicBezTo>
                      <a:pt x="45" y="31"/>
                      <a:pt x="45" y="57"/>
                      <a:pt x="4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2">
                <a:extLst>
                  <a:ext uri="{FF2B5EF4-FFF2-40B4-BE49-F238E27FC236}">
                    <a16:creationId xmlns:a16="http://schemas.microsoft.com/office/drawing/2014/main" id="{B3D35F7E-2B08-495A-AF02-D0D4CB675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4125" y="6181725"/>
                <a:ext cx="160337" cy="269875"/>
              </a:xfrm>
              <a:custGeom>
                <a:avLst/>
                <a:gdLst>
                  <a:gd name="T0" fmla="*/ 65 w 65"/>
                  <a:gd name="T1" fmla="*/ 5 h 109"/>
                  <a:gd name="T2" fmla="*/ 20 w 65"/>
                  <a:gd name="T3" fmla="*/ 109 h 109"/>
                  <a:gd name="T4" fmla="*/ 54 w 65"/>
                  <a:gd name="T5" fmla="*/ 0 h 109"/>
                  <a:gd name="T6" fmla="*/ 65 w 65"/>
                  <a:gd name="T7" fmla="*/ 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09">
                    <a:moveTo>
                      <a:pt x="65" y="5"/>
                    </a:moveTo>
                    <a:cubicBezTo>
                      <a:pt x="50" y="40"/>
                      <a:pt x="35" y="74"/>
                      <a:pt x="20" y="109"/>
                    </a:cubicBezTo>
                    <a:cubicBezTo>
                      <a:pt x="0" y="51"/>
                      <a:pt x="8" y="31"/>
                      <a:pt x="54" y="0"/>
                    </a:cubicBezTo>
                    <a:cubicBezTo>
                      <a:pt x="58" y="2"/>
                      <a:pt x="61" y="3"/>
                      <a:pt x="6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3">
                <a:extLst>
                  <a:ext uri="{FF2B5EF4-FFF2-40B4-BE49-F238E27FC236}">
                    <a16:creationId xmlns:a16="http://schemas.microsoft.com/office/drawing/2014/main" id="{BA720773-2326-406F-88FE-4A42418AE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8500" y="5324475"/>
                <a:ext cx="236537" cy="201612"/>
              </a:xfrm>
              <a:custGeom>
                <a:avLst/>
                <a:gdLst>
                  <a:gd name="T0" fmla="*/ 86 w 96"/>
                  <a:gd name="T1" fmla="*/ 46 h 82"/>
                  <a:gd name="T2" fmla="*/ 85 w 96"/>
                  <a:gd name="T3" fmla="*/ 50 h 82"/>
                  <a:gd name="T4" fmla="*/ 96 w 96"/>
                  <a:gd name="T5" fmla="*/ 82 h 82"/>
                  <a:gd name="T6" fmla="*/ 0 w 96"/>
                  <a:gd name="T7" fmla="*/ 0 h 82"/>
                  <a:gd name="T8" fmla="*/ 86 w 96"/>
                  <a:gd name="T9" fmla="*/ 4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82">
                    <a:moveTo>
                      <a:pt x="86" y="46"/>
                    </a:moveTo>
                    <a:cubicBezTo>
                      <a:pt x="86" y="48"/>
                      <a:pt x="86" y="50"/>
                      <a:pt x="85" y="50"/>
                    </a:cubicBezTo>
                    <a:cubicBezTo>
                      <a:pt x="88" y="60"/>
                      <a:pt x="92" y="70"/>
                      <a:pt x="96" y="82"/>
                    </a:cubicBezTo>
                    <a:cubicBezTo>
                      <a:pt x="50" y="75"/>
                      <a:pt x="16" y="56"/>
                      <a:pt x="0" y="0"/>
                    </a:cubicBezTo>
                    <a:cubicBezTo>
                      <a:pt x="33" y="18"/>
                      <a:pt x="59" y="32"/>
                      <a:pt x="86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4">
                <a:extLst>
                  <a:ext uri="{FF2B5EF4-FFF2-40B4-BE49-F238E27FC236}">
                    <a16:creationId xmlns:a16="http://schemas.microsoft.com/office/drawing/2014/main" id="{3E1AA18A-504C-4532-9B6B-8EAD166039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050" y="5748338"/>
                <a:ext cx="192087" cy="223837"/>
              </a:xfrm>
              <a:custGeom>
                <a:avLst/>
                <a:gdLst>
                  <a:gd name="T0" fmla="*/ 0 w 78"/>
                  <a:gd name="T1" fmla="*/ 89 h 90"/>
                  <a:gd name="T2" fmla="*/ 78 w 78"/>
                  <a:gd name="T3" fmla="*/ 0 h 90"/>
                  <a:gd name="T4" fmla="*/ 1 w 78"/>
                  <a:gd name="T5" fmla="*/ 88 h 90"/>
                  <a:gd name="T6" fmla="*/ 0 w 78"/>
                  <a:gd name="T7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90">
                    <a:moveTo>
                      <a:pt x="0" y="89"/>
                    </a:moveTo>
                    <a:cubicBezTo>
                      <a:pt x="17" y="51"/>
                      <a:pt x="31" y="11"/>
                      <a:pt x="78" y="0"/>
                    </a:cubicBezTo>
                    <a:cubicBezTo>
                      <a:pt x="70" y="59"/>
                      <a:pt x="43" y="90"/>
                      <a:pt x="1" y="88"/>
                    </a:cubicBezTo>
                    <a:cubicBezTo>
                      <a:pt x="1" y="88"/>
                      <a:pt x="0" y="89"/>
                      <a:pt x="0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5">
                <a:extLst>
                  <a:ext uri="{FF2B5EF4-FFF2-40B4-BE49-F238E27FC236}">
                    <a16:creationId xmlns:a16="http://schemas.microsoft.com/office/drawing/2014/main" id="{F319C8C7-E935-4361-8811-EA409A627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3" y="7720013"/>
                <a:ext cx="282575" cy="174625"/>
              </a:xfrm>
              <a:custGeom>
                <a:avLst/>
                <a:gdLst>
                  <a:gd name="T0" fmla="*/ 0 w 114"/>
                  <a:gd name="T1" fmla="*/ 48 h 71"/>
                  <a:gd name="T2" fmla="*/ 19 w 114"/>
                  <a:gd name="T3" fmla="*/ 29 h 71"/>
                  <a:gd name="T4" fmla="*/ 114 w 114"/>
                  <a:gd name="T5" fmla="*/ 0 h 71"/>
                  <a:gd name="T6" fmla="*/ 0 w 114"/>
                  <a:gd name="T7" fmla="*/ 4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71">
                    <a:moveTo>
                      <a:pt x="0" y="48"/>
                    </a:moveTo>
                    <a:cubicBezTo>
                      <a:pt x="6" y="42"/>
                      <a:pt x="12" y="36"/>
                      <a:pt x="19" y="29"/>
                    </a:cubicBezTo>
                    <a:cubicBezTo>
                      <a:pt x="47" y="21"/>
                      <a:pt x="76" y="12"/>
                      <a:pt x="114" y="0"/>
                    </a:cubicBezTo>
                    <a:cubicBezTo>
                      <a:pt x="77" y="57"/>
                      <a:pt x="38" y="71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6">
                <a:extLst>
                  <a:ext uri="{FF2B5EF4-FFF2-40B4-BE49-F238E27FC236}">
                    <a16:creationId xmlns:a16="http://schemas.microsoft.com/office/drawing/2014/main" id="{9D10F8FC-ADE9-4C72-AC56-2B48AA646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663" y="7835900"/>
                <a:ext cx="192087" cy="227012"/>
              </a:xfrm>
              <a:custGeom>
                <a:avLst/>
                <a:gdLst>
                  <a:gd name="T0" fmla="*/ 12 w 78"/>
                  <a:gd name="T1" fmla="*/ 91 h 92"/>
                  <a:gd name="T2" fmla="*/ 1 w 78"/>
                  <a:gd name="T3" fmla="*/ 79 h 92"/>
                  <a:gd name="T4" fmla="*/ 78 w 78"/>
                  <a:gd name="T5" fmla="*/ 0 h 92"/>
                  <a:gd name="T6" fmla="*/ 11 w 78"/>
                  <a:gd name="T7" fmla="*/ 92 h 92"/>
                  <a:gd name="T8" fmla="*/ 12 w 78"/>
                  <a:gd name="T9" fmla="*/ 9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92">
                    <a:moveTo>
                      <a:pt x="12" y="91"/>
                    </a:moveTo>
                    <a:cubicBezTo>
                      <a:pt x="8" y="87"/>
                      <a:pt x="0" y="82"/>
                      <a:pt x="1" y="79"/>
                    </a:cubicBezTo>
                    <a:cubicBezTo>
                      <a:pt x="12" y="40"/>
                      <a:pt x="33" y="8"/>
                      <a:pt x="78" y="0"/>
                    </a:cubicBezTo>
                    <a:cubicBezTo>
                      <a:pt x="75" y="45"/>
                      <a:pt x="45" y="70"/>
                      <a:pt x="11" y="92"/>
                    </a:cubicBezTo>
                    <a:cubicBezTo>
                      <a:pt x="11" y="92"/>
                      <a:pt x="12" y="91"/>
                      <a:pt x="12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7">
                <a:extLst>
                  <a:ext uri="{FF2B5EF4-FFF2-40B4-BE49-F238E27FC236}">
                    <a16:creationId xmlns:a16="http://schemas.microsoft.com/office/drawing/2014/main" id="{D9CB5773-1996-49B2-9FAF-9D77C7F64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8863" y="5659438"/>
                <a:ext cx="144462" cy="295275"/>
              </a:xfrm>
              <a:custGeom>
                <a:avLst/>
                <a:gdLst>
                  <a:gd name="T0" fmla="*/ 27 w 59"/>
                  <a:gd name="T1" fmla="*/ 119 h 119"/>
                  <a:gd name="T2" fmla="*/ 32 w 59"/>
                  <a:gd name="T3" fmla="*/ 0 h 119"/>
                  <a:gd name="T4" fmla="*/ 27 w 59"/>
                  <a:gd name="T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119">
                    <a:moveTo>
                      <a:pt x="27" y="119"/>
                    </a:moveTo>
                    <a:cubicBezTo>
                      <a:pt x="0" y="78"/>
                      <a:pt x="7" y="39"/>
                      <a:pt x="32" y="0"/>
                    </a:cubicBezTo>
                    <a:cubicBezTo>
                      <a:pt x="59" y="42"/>
                      <a:pt x="54" y="81"/>
                      <a:pt x="27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68">
                <a:extLst>
                  <a:ext uri="{FF2B5EF4-FFF2-40B4-BE49-F238E27FC236}">
                    <a16:creationId xmlns:a16="http://schemas.microsoft.com/office/drawing/2014/main" id="{F420DE91-BAAC-4289-A123-D5D7F31B93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650" y="5422900"/>
                <a:ext cx="115887" cy="293687"/>
              </a:xfrm>
              <a:custGeom>
                <a:avLst/>
                <a:gdLst>
                  <a:gd name="T0" fmla="*/ 11 w 47"/>
                  <a:gd name="T1" fmla="*/ 114 h 119"/>
                  <a:gd name="T2" fmla="*/ 0 w 47"/>
                  <a:gd name="T3" fmla="*/ 86 h 119"/>
                  <a:gd name="T4" fmla="*/ 0 w 47"/>
                  <a:gd name="T5" fmla="*/ 0 h 119"/>
                  <a:gd name="T6" fmla="*/ 24 w 47"/>
                  <a:gd name="T7" fmla="*/ 117 h 119"/>
                  <a:gd name="T8" fmla="*/ 11 w 47"/>
                  <a:gd name="T9" fmla="*/ 11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19">
                    <a:moveTo>
                      <a:pt x="11" y="114"/>
                    </a:moveTo>
                    <a:cubicBezTo>
                      <a:pt x="7" y="105"/>
                      <a:pt x="3" y="96"/>
                      <a:pt x="0" y="86"/>
                    </a:cubicBezTo>
                    <a:cubicBezTo>
                      <a:pt x="0" y="60"/>
                      <a:pt x="0" y="33"/>
                      <a:pt x="0" y="0"/>
                    </a:cubicBezTo>
                    <a:cubicBezTo>
                      <a:pt x="39" y="38"/>
                      <a:pt x="47" y="84"/>
                      <a:pt x="24" y="117"/>
                    </a:cubicBezTo>
                    <a:cubicBezTo>
                      <a:pt x="23" y="119"/>
                      <a:pt x="15" y="116"/>
                      <a:pt x="11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69">
                <a:extLst>
                  <a:ext uri="{FF2B5EF4-FFF2-40B4-BE49-F238E27FC236}">
                    <a16:creationId xmlns:a16="http://schemas.microsoft.com/office/drawing/2014/main" id="{01BB0CBD-E0E3-4EE1-8139-38E76E2373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4763" y="5448300"/>
                <a:ext cx="152400" cy="311150"/>
              </a:xfrm>
              <a:custGeom>
                <a:avLst/>
                <a:gdLst>
                  <a:gd name="T0" fmla="*/ 29 w 62"/>
                  <a:gd name="T1" fmla="*/ 125 h 126"/>
                  <a:gd name="T2" fmla="*/ 35 w 62"/>
                  <a:gd name="T3" fmla="*/ 0 h 126"/>
                  <a:gd name="T4" fmla="*/ 28 w 62"/>
                  <a:gd name="T5" fmla="*/ 126 h 126"/>
                  <a:gd name="T6" fmla="*/ 29 w 62"/>
                  <a:gd name="T7" fmla="*/ 12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126">
                    <a:moveTo>
                      <a:pt x="29" y="125"/>
                    </a:moveTo>
                    <a:cubicBezTo>
                      <a:pt x="3" y="82"/>
                      <a:pt x="0" y="41"/>
                      <a:pt x="35" y="0"/>
                    </a:cubicBezTo>
                    <a:cubicBezTo>
                      <a:pt x="62" y="44"/>
                      <a:pt x="44" y="85"/>
                      <a:pt x="28" y="126"/>
                    </a:cubicBezTo>
                    <a:cubicBezTo>
                      <a:pt x="28" y="126"/>
                      <a:pt x="29" y="125"/>
                      <a:pt x="29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0">
                <a:extLst>
                  <a:ext uri="{FF2B5EF4-FFF2-40B4-BE49-F238E27FC236}">
                    <a16:creationId xmlns:a16="http://schemas.microsoft.com/office/drawing/2014/main" id="{97250FD8-D924-405F-9582-000DB11E8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763" y="5024438"/>
                <a:ext cx="117475" cy="287337"/>
              </a:xfrm>
              <a:custGeom>
                <a:avLst/>
                <a:gdLst>
                  <a:gd name="T0" fmla="*/ 48 w 48"/>
                  <a:gd name="T1" fmla="*/ 78 h 116"/>
                  <a:gd name="T2" fmla="*/ 17 w 48"/>
                  <a:gd name="T3" fmla="*/ 116 h 116"/>
                  <a:gd name="T4" fmla="*/ 16 w 48"/>
                  <a:gd name="T5" fmla="*/ 38 h 116"/>
                  <a:gd name="T6" fmla="*/ 48 w 48"/>
                  <a:gd name="T7" fmla="*/ 0 h 116"/>
                  <a:gd name="T8" fmla="*/ 48 w 48"/>
                  <a:gd name="T9" fmla="*/ 78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6">
                    <a:moveTo>
                      <a:pt x="48" y="78"/>
                    </a:moveTo>
                    <a:cubicBezTo>
                      <a:pt x="37" y="91"/>
                      <a:pt x="27" y="103"/>
                      <a:pt x="17" y="116"/>
                    </a:cubicBezTo>
                    <a:cubicBezTo>
                      <a:pt x="1" y="98"/>
                      <a:pt x="0" y="60"/>
                      <a:pt x="16" y="38"/>
                    </a:cubicBezTo>
                    <a:cubicBezTo>
                      <a:pt x="23" y="27"/>
                      <a:pt x="32" y="18"/>
                      <a:pt x="48" y="0"/>
                    </a:cubicBezTo>
                    <a:cubicBezTo>
                      <a:pt x="48" y="32"/>
                      <a:pt x="48" y="55"/>
                      <a:pt x="48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1">
                <a:extLst>
                  <a:ext uri="{FF2B5EF4-FFF2-40B4-BE49-F238E27FC236}">
                    <a16:creationId xmlns:a16="http://schemas.microsoft.com/office/drawing/2014/main" id="{7831D611-B70A-4D7B-BD10-88E65AA89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6188" y="5961063"/>
                <a:ext cx="180975" cy="255587"/>
              </a:xfrm>
              <a:custGeom>
                <a:avLst/>
                <a:gdLst>
                  <a:gd name="T0" fmla="*/ 0 w 73"/>
                  <a:gd name="T1" fmla="*/ 103 h 103"/>
                  <a:gd name="T2" fmla="*/ 73 w 73"/>
                  <a:gd name="T3" fmla="*/ 0 h 103"/>
                  <a:gd name="T4" fmla="*/ 0 w 73"/>
                  <a:gd name="T5" fmla="*/ 102 h 103"/>
                  <a:gd name="T6" fmla="*/ 0 w 73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103">
                    <a:moveTo>
                      <a:pt x="0" y="103"/>
                    </a:moveTo>
                    <a:cubicBezTo>
                      <a:pt x="15" y="62"/>
                      <a:pt x="23" y="17"/>
                      <a:pt x="73" y="0"/>
                    </a:cubicBezTo>
                    <a:cubicBezTo>
                      <a:pt x="71" y="51"/>
                      <a:pt x="52" y="88"/>
                      <a:pt x="0" y="102"/>
                    </a:cubicBezTo>
                    <a:cubicBezTo>
                      <a:pt x="0" y="102"/>
                      <a:pt x="0" y="103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2">
                <a:extLst>
                  <a:ext uri="{FF2B5EF4-FFF2-40B4-BE49-F238E27FC236}">
                    <a16:creationId xmlns:a16="http://schemas.microsoft.com/office/drawing/2014/main" id="{4CC9372B-3E94-4017-81F5-62B113764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8" y="7138988"/>
                <a:ext cx="207962" cy="196850"/>
              </a:xfrm>
              <a:custGeom>
                <a:avLst/>
                <a:gdLst>
                  <a:gd name="T0" fmla="*/ 0 w 84"/>
                  <a:gd name="T1" fmla="*/ 0 h 80"/>
                  <a:gd name="T2" fmla="*/ 84 w 84"/>
                  <a:gd name="T3" fmla="*/ 80 h 80"/>
                  <a:gd name="T4" fmla="*/ 0 w 84"/>
                  <a:gd name="T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80">
                    <a:moveTo>
                      <a:pt x="0" y="0"/>
                    </a:moveTo>
                    <a:cubicBezTo>
                      <a:pt x="43" y="13"/>
                      <a:pt x="78" y="30"/>
                      <a:pt x="84" y="80"/>
                    </a:cubicBezTo>
                    <a:cubicBezTo>
                      <a:pt x="36" y="74"/>
                      <a:pt x="12" y="4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3">
                <a:extLst>
                  <a:ext uri="{FF2B5EF4-FFF2-40B4-BE49-F238E27FC236}">
                    <a16:creationId xmlns:a16="http://schemas.microsoft.com/office/drawing/2014/main" id="{B008365B-3EB2-46E5-B68C-C4BC056AF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2175" y="6794500"/>
                <a:ext cx="128587" cy="311150"/>
              </a:xfrm>
              <a:custGeom>
                <a:avLst/>
                <a:gdLst>
                  <a:gd name="T0" fmla="*/ 52 w 52"/>
                  <a:gd name="T1" fmla="*/ 89 h 126"/>
                  <a:gd name="T2" fmla="*/ 30 w 52"/>
                  <a:gd name="T3" fmla="*/ 126 h 126"/>
                  <a:gd name="T4" fmla="*/ 34 w 52"/>
                  <a:gd name="T5" fmla="*/ 0 h 126"/>
                  <a:gd name="T6" fmla="*/ 51 w 52"/>
                  <a:gd name="T7" fmla="*/ 90 h 126"/>
                  <a:gd name="T8" fmla="*/ 52 w 52"/>
                  <a:gd name="T9" fmla="*/ 8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26">
                    <a:moveTo>
                      <a:pt x="52" y="89"/>
                    </a:moveTo>
                    <a:cubicBezTo>
                      <a:pt x="45" y="101"/>
                      <a:pt x="38" y="113"/>
                      <a:pt x="30" y="126"/>
                    </a:cubicBezTo>
                    <a:cubicBezTo>
                      <a:pt x="4" y="87"/>
                      <a:pt x="0" y="48"/>
                      <a:pt x="34" y="0"/>
                    </a:cubicBezTo>
                    <a:cubicBezTo>
                      <a:pt x="40" y="36"/>
                      <a:pt x="46" y="63"/>
                      <a:pt x="51" y="90"/>
                    </a:cubicBezTo>
                    <a:cubicBezTo>
                      <a:pt x="51" y="90"/>
                      <a:pt x="52" y="89"/>
                      <a:pt x="5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4">
                <a:extLst>
                  <a:ext uri="{FF2B5EF4-FFF2-40B4-BE49-F238E27FC236}">
                    <a16:creationId xmlns:a16="http://schemas.microsoft.com/office/drawing/2014/main" id="{AC4416CD-6504-42FE-A87C-305EB24848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6788" y="5945188"/>
                <a:ext cx="163512" cy="249237"/>
              </a:xfrm>
              <a:custGeom>
                <a:avLst/>
                <a:gdLst>
                  <a:gd name="T0" fmla="*/ 4 w 66"/>
                  <a:gd name="T1" fmla="*/ 0 h 101"/>
                  <a:gd name="T2" fmla="*/ 66 w 66"/>
                  <a:gd name="T3" fmla="*/ 101 h 101"/>
                  <a:gd name="T4" fmla="*/ 4 w 66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" h="101">
                    <a:moveTo>
                      <a:pt x="4" y="0"/>
                    </a:moveTo>
                    <a:cubicBezTo>
                      <a:pt x="60" y="40"/>
                      <a:pt x="60" y="40"/>
                      <a:pt x="66" y="101"/>
                    </a:cubicBezTo>
                    <a:cubicBezTo>
                      <a:pt x="25" y="80"/>
                      <a:pt x="0" y="5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5">
                <a:extLst>
                  <a:ext uri="{FF2B5EF4-FFF2-40B4-BE49-F238E27FC236}">
                    <a16:creationId xmlns:a16="http://schemas.microsoft.com/office/drawing/2014/main" id="{FC9F23C0-0CC7-4484-9310-29C42467C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138" y="7402513"/>
                <a:ext cx="141287" cy="284162"/>
              </a:xfrm>
              <a:custGeom>
                <a:avLst/>
                <a:gdLst>
                  <a:gd name="T0" fmla="*/ 35 w 57"/>
                  <a:gd name="T1" fmla="*/ 115 h 115"/>
                  <a:gd name="T2" fmla="*/ 4 w 57"/>
                  <a:gd name="T3" fmla="*/ 77 h 115"/>
                  <a:gd name="T4" fmla="*/ 0 w 57"/>
                  <a:gd name="T5" fmla="*/ 0 h 115"/>
                  <a:gd name="T6" fmla="*/ 35 w 57"/>
                  <a:gd name="T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15">
                    <a:moveTo>
                      <a:pt x="35" y="115"/>
                    </a:moveTo>
                    <a:cubicBezTo>
                      <a:pt x="25" y="102"/>
                      <a:pt x="15" y="90"/>
                      <a:pt x="4" y="77"/>
                    </a:cubicBezTo>
                    <a:cubicBezTo>
                      <a:pt x="3" y="53"/>
                      <a:pt x="2" y="28"/>
                      <a:pt x="0" y="0"/>
                    </a:cubicBezTo>
                    <a:cubicBezTo>
                      <a:pt x="49" y="42"/>
                      <a:pt x="57" y="73"/>
                      <a:pt x="35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6">
                <a:extLst>
                  <a:ext uri="{FF2B5EF4-FFF2-40B4-BE49-F238E27FC236}">
                    <a16:creationId xmlns:a16="http://schemas.microsoft.com/office/drawing/2014/main" id="{31880CE5-36C9-4CC3-93AC-BE3B67B42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775" y="6164263"/>
                <a:ext cx="160337" cy="274637"/>
              </a:xfrm>
              <a:custGeom>
                <a:avLst/>
                <a:gdLst>
                  <a:gd name="T0" fmla="*/ 45 w 65"/>
                  <a:gd name="T1" fmla="*/ 111 h 111"/>
                  <a:gd name="T2" fmla="*/ 10 w 65"/>
                  <a:gd name="T3" fmla="*/ 0 h 111"/>
                  <a:gd name="T4" fmla="*/ 45 w 65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11">
                    <a:moveTo>
                      <a:pt x="45" y="111"/>
                    </a:moveTo>
                    <a:cubicBezTo>
                      <a:pt x="9" y="82"/>
                      <a:pt x="0" y="46"/>
                      <a:pt x="10" y="0"/>
                    </a:cubicBezTo>
                    <a:cubicBezTo>
                      <a:pt x="44" y="31"/>
                      <a:pt x="65" y="64"/>
                      <a:pt x="45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7">
                <a:extLst>
                  <a:ext uri="{FF2B5EF4-FFF2-40B4-BE49-F238E27FC236}">
                    <a16:creationId xmlns:a16="http://schemas.microsoft.com/office/drawing/2014/main" id="{ACCC49D2-B2A5-425C-A67D-2BA45EE5F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1713" y="6162675"/>
                <a:ext cx="160337" cy="261937"/>
              </a:xfrm>
              <a:custGeom>
                <a:avLst/>
                <a:gdLst>
                  <a:gd name="T0" fmla="*/ 51 w 65"/>
                  <a:gd name="T1" fmla="*/ 106 h 106"/>
                  <a:gd name="T2" fmla="*/ 7 w 65"/>
                  <a:gd name="T3" fmla="*/ 0 h 106"/>
                  <a:gd name="T4" fmla="*/ 51 w 65"/>
                  <a:gd name="T5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06">
                    <a:moveTo>
                      <a:pt x="51" y="106"/>
                    </a:moveTo>
                    <a:cubicBezTo>
                      <a:pt x="4" y="68"/>
                      <a:pt x="0" y="60"/>
                      <a:pt x="7" y="0"/>
                    </a:cubicBezTo>
                    <a:cubicBezTo>
                      <a:pt x="41" y="28"/>
                      <a:pt x="65" y="58"/>
                      <a:pt x="51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78">
                <a:extLst>
                  <a:ext uri="{FF2B5EF4-FFF2-40B4-BE49-F238E27FC236}">
                    <a16:creationId xmlns:a16="http://schemas.microsoft.com/office/drawing/2014/main" id="{3F1680BD-4408-41C0-B695-F9F0A41FA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7475" y="6811963"/>
                <a:ext cx="128587" cy="311150"/>
              </a:xfrm>
              <a:custGeom>
                <a:avLst/>
                <a:gdLst>
                  <a:gd name="T0" fmla="*/ 1 w 52"/>
                  <a:gd name="T1" fmla="*/ 91 h 126"/>
                  <a:gd name="T2" fmla="*/ 16 w 52"/>
                  <a:gd name="T3" fmla="*/ 0 h 126"/>
                  <a:gd name="T4" fmla="*/ 23 w 52"/>
                  <a:gd name="T5" fmla="*/ 126 h 126"/>
                  <a:gd name="T6" fmla="*/ 0 w 52"/>
                  <a:gd name="T7" fmla="*/ 90 h 126"/>
                  <a:gd name="T8" fmla="*/ 1 w 52"/>
                  <a:gd name="T9" fmla="*/ 9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26">
                    <a:moveTo>
                      <a:pt x="1" y="91"/>
                    </a:moveTo>
                    <a:cubicBezTo>
                      <a:pt x="5" y="63"/>
                      <a:pt x="10" y="35"/>
                      <a:pt x="16" y="0"/>
                    </a:cubicBezTo>
                    <a:cubicBezTo>
                      <a:pt x="52" y="47"/>
                      <a:pt x="45" y="86"/>
                      <a:pt x="23" y="126"/>
                    </a:cubicBezTo>
                    <a:cubicBezTo>
                      <a:pt x="15" y="113"/>
                      <a:pt x="7" y="101"/>
                      <a:pt x="0" y="90"/>
                    </a:cubicBezTo>
                    <a:cubicBezTo>
                      <a:pt x="0" y="89"/>
                      <a:pt x="1" y="91"/>
                      <a:pt x="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79">
                <a:extLst>
                  <a:ext uri="{FF2B5EF4-FFF2-40B4-BE49-F238E27FC236}">
                    <a16:creationId xmlns:a16="http://schemas.microsoft.com/office/drawing/2014/main" id="{B4EFFBA3-73C4-464D-AE81-64025B556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675" y="7034213"/>
                <a:ext cx="141287" cy="292100"/>
              </a:xfrm>
              <a:custGeom>
                <a:avLst/>
                <a:gdLst>
                  <a:gd name="T0" fmla="*/ 22 w 57"/>
                  <a:gd name="T1" fmla="*/ 0 h 118"/>
                  <a:gd name="T2" fmla="*/ 36 w 57"/>
                  <a:gd name="T3" fmla="*/ 118 h 118"/>
                  <a:gd name="T4" fmla="*/ 22 w 57"/>
                  <a:gd name="T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118">
                    <a:moveTo>
                      <a:pt x="22" y="0"/>
                    </a:moveTo>
                    <a:cubicBezTo>
                      <a:pt x="57" y="37"/>
                      <a:pt x="54" y="76"/>
                      <a:pt x="36" y="118"/>
                    </a:cubicBezTo>
                    <a:cubicBezTo>
                      <a:pt x="0" y="82"/>
                      <a:pt x="6" y="43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0">
                <a:extLst>
                  <a:ext uri="{FF2B5EF4-FFF2-40B4-BE49-F238E27FC236}">
                    <a16:creationId xmlns:a16="http://schemas.microsoft.com/office/drawing/2014/main" id="{90C30B5F-2964-4D55-B906-5EA609CAA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719763"/>
                <a:ext cx="200025" cy="219075"/>
              </a:xfrm>
              <a:custGeom>
                <a:avLst/>
                <a:gdLst>
                  <a:gd name="T0" fmla="*/ 11 w 81"/>
                  <a:gd name="T1" fmla="*/ 0 h 89"/>
                  <a:gd name="T2" fmla="*/ 81 w 81"/>
                  <a:gd name="T3" fmla="*/ 89 h 89"/>
                  <a:gd name="T4" fmla="*/ 0 w 81"/>
                  <a:gd name="T5" fmla="*/ 7 h 89"/>
                  <a:gd name="T6" fmla="*/ 11 w 81"/>
                  <a:gd name="T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89">
                    <a:moveTo>
                      <a:pt x="11" y="0"/>
                    </a:moveTo>
                    <a:cubicBezTo>
                      <a:pt x="35" y="29"/>
                      <a:pt x="58" y="59"/>
                      <a:pt x="81" y="89"/>
                    </a:cubicBezTo>
                    <a:cubicBezTo>
                      <a:pt x="20" y="78"/>
                      <a:pt x="11" y="68"/>
                      <a:pt x="0" y="7"/>
                    </a:cubicBezTo>
                    <a:cubicBezTo>
                      <a:pt x="4" y="5"/>
                      <a:pt x="8" y="2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1">
                <a:extLst>
                  <a:ext uri="{FF2B5EF4-FFF2-40B4-BE49-F238E27FC236}">
                    <a16:creationId xmlns:a16="http://schemas.microsoft.com/office/drawing/2014/main" id="{75024B11-E1AD-47AB-AA9F-05A7EC6A7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6416675"/>
                <a:ext cx="168275" cy="265112"/>
              </a:xfrm>
              <a:custGeom>
                <a:avLst/>
                <a:gdLst>
                  <a:gd name="T0" fmla="*/ 14 w 68"/>
                  <a:gd name="T1" fmla="*/ 0 h 107"/>
                  <a:gd name="T2" fmla="*/ 58 w 68"/>
                  <a:gd name="T3" fmla="*/ 107 h 107"/>
                  <a:gd name="T4" fmla="*/ 14 w 68"/>
                  <a:gd name="T5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8" h="107">
                    <a:moveTo>
                      <a:pt x="14" y="0"/>
                    </a:moveTo>
                    <a:cubicBezTo>
                      <a:pt x="53" y="26"/>
                      <a:pt x="68" y="60"/>
                      <a:pt x="58" y="107"/>
                    </a:cubicBezTo>
                    <a:cubicBezTo>
                      <a:pt x="25" y="79"/>
                      <a:pt x="0" y="5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2">
                <a:extLst>
                  <a:ext uri="{FF2B5EF4-FFF2-40B4-BE49-F238E27FC236}">
                    <a16:creationId xmlns:a16="http://schemas.microsoft.com/office/drawing/2014/main" id="{FA4257A0-D0D6-4D09-B678-5DC36077F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188" y="6402388"/>
                <a:ext cx="139700" cy="261937"/>
              </a:xfrm>
              <a:custGeom>
                <a:avLst/>
                <a:gdLst>
                  <a:gd name="T0" fmla="*/ 34 w 57"/>
                  <a:gd name="T1" fmla="*/ 106 h 106"/>
                  <a:gd name="T2" fmla="*/ 0 w 57"/>
                  <a:gd name="T3" fmla="*/ 0 h 106"/>
                  <a:gd name="T4" fmla="*/ 47 w 57"/>
                  <a:gd name="T5" fmla="*/ 101 h 106"/>
                  <a:gd name="T6" fmla="*/ 34 w 57"/>
                  <a:gd name="T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06">
                    <a:moveTo>
                      <a:pt x="34" y="106"/>
                    </a:moveTo>
                    <a:cubicBezTo>
                      <a:pt x="23" y="70"/>
                      <a:pt x="11" y="35"/>
                      <a:pt x="0" y="0"/>
                    </a:cubicBezTo>
                    <a:cubicBezTo>
                      <a:pt x="52" y="26"/>
                      <a:pt x="57" y="42"/>
                      <a:pt x="47" y="101"/>
                    </a:cubicBezTo>
                    <a:cubicBezTo>
                      <a:pt x="43" y="103"/>
                      <a:pt x="38" y="104"/>
                      <a:pt x="34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2" name="星形: 五角 121">
              <a:extLst>
                <a:ext uri="{FF2B5EF4-FFF2-40B4-BE49-F238E27FC236}">
                  <a16:creationId xmlns:a16="http://schemas.microsoft.com/office/drawing/2014/main" id="{3DB7E463-FEBF-4A18-AC02-5B3E57D0CE69}"/>
                </a:ext>
              </a:extLst>
            </p:cNvPr>
            <p:cNvSpPr/>
            <p:nvPr/>
          </p:nvSpPr>
          <p:spPr>
            <a:xfrm>
              <a:off x="-2034461" y="6202819"/>
              <a:ext cx="138394" cy="138394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7" name="f6e66e39-887e-4eeb-bf58-814c27f486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02E0D57-DA28-43AB-843A-BAAF4FD80C4D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2123807" y="2734449"/>
            <a:ext cx="960228" cy="371426"/>
            <a:chOff x="3276601" y="2336836"/>
            <a:chExt cx="5638798" cy="2181154"/>
          </a:xfrm>
          <a:solidFill>
            <a:srgbClr val="F9DEC8"/>
          </a:solidFill>
        </p:grpSpPr>
        <p:sp>
          <p:nvSpPr>
            <p:cNvPr id="198" name="íşḻiḍé">
              <a:extLst>
                <a:ext uri="{FF2B5EF4-FFF2-40B4-BE49-F238E27FC236}">
                  <a16:creationId xmlns:a16="http://schemas.microsoft.com/office/drawing/2014/main" id="{81CD62A5-225A-483B-A107-9549C6E470E4}"/>
                </a:ext>
              </a:extLst>
            </p:cNvPr>
            <p:cNvSpPr/>
            <p:nvPr/>
          </p:nvSpPr>
          <p:spPr>
            <a:xfrm>
              <a:off x="5701750" y="3866322"/>
              <a:ext cx="152398" cy="2767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íslîḓè">
              <a:extLst>
                <a:ext uri="{FF2B5EF4-FFF2-40B4-BE49-F238E27FC236}">
                  <a16:creationId xmlns:a16="http://schemas.microsoft.com/office/drawing/2014/main" id="{1D6A03F3-357C-4005-8734-0EBC7AF5B4C9}"/>
                </a:ext>
              </a:extLst>
            </p:cNvPr>
            <p:cNvSpPr/>
            <p:nvPr/>
          </p:nvSpPr>
          <p:spPr bwMode="auto">
            <a:xfrm>
              <a:off x="3276601" y="2336836"/>
              <a:ext cx="5638798" cy="2181154"/>
            </a:xfrm>
            <a:custGeom>
              <a:avLst/>
              <a:gdLst>
                <a:gd name="T0" fmla="*/ 2277 w 2292"/>
                <a:gd name="T1" fmla="*/ 232 h 886"/>
                <a:gd name="T2" fmla="*/ 1990 w 2292"/>
                <a:gd name="T3" fmla="*/ 502 h 886"/>
                <a:gd name="T4" fmla="*/ 1911 w 2292"/>
                <a:gd name="T5" fmla="*/ 432 h 886"/>
                <a:gd name="T6" fmla="*/ 1932 w 2292"/>
                <a:gd name="T7" fmla="*/ 464 h 886"/>
                <a:gd name="T8" fmla="*/ 1893 w 2292"/>
                <a:gd name="T9" fmla="*/ 509 h 886"/>
                <a:gd name="T10" fmla="*/ 1894 w 2292"/>
                <a:gd name="T11" fmla="*/ 364 h 886"/>
                <a:gd name="T12" fmla="*/ 1929 w 2292"/>
                <a:gd name="T13" fmla="*/ 371 h 886"/>
                <a:gd name="T14" fmla="*/ 1992 w 2292"/>
                <a:gd name="T15" fmla="*/ 393 h 886"/>
                <a:gd name="T16" fmla="*/ 1975 w 2292"/>
                <a:gd name="T17" fmla="*/ 328 h 886"/>
                <a:gd name="T18" fmla="*/ 1857 w 2292"/>
                <a:gd name="T19" fmla="*/ 325 h 886"/>
                <a:gd name="T20" fmla="*/ 1832 w 2292"/>
                <a:gd name="T21" fmla="*/ 417 h 886"/>
                <a:gd name="T22" fmla="*/ 1834 w 2292"/>
                <a:gd name="T23" fmla="*/ 526 h 886"/>
                <a:gd name="T24" fmla="*/ 1201 w 2292"/>
                <a:gd name="T25" fmla="*/ 770 h 886"/>
                <a:gd name="T26" fmla="*/ 368 w 2292"/>
                <a:gd name="T27" fmla="*/ 333 h 886"/>
                <a:gd name="T28" fmla="*/ 354 w 2292"/>
                <a:gd name="T29" fmla="*/ 385 h 886"/>
                <a:gd name="T30" fmla="*/ 406 w 2292"/>
                <a:gd name="T31" fmla="*/ 461 h 886"/>
                <a:gd name="T32" fmla="*/ 419 w 2292"/>
                <a:gd name="T33" fmla="*/ 512 h 886"/>
                <a:gd name="T34" fmla="*/ 353 w 2292"/>
                <a:gd name="T35" fmla="*/ 481 h 886"/>
                <a:gd name="T36" fmla="*/ 359 w 2292"/>
                <a:gd name="T37" fmla="*/ 541 h 886"/>
                <a:gd name="T38" fmla="*/ 479 w 2292"/>
                <a:gd name="T39" fmla="*/ 571 h 886"/>
                <a:gd name="T40" fmla="*/ 526 w 2292"/>
                <a:gd name="T41" fmla="*/ 507 h 886"/>
                <a:gd name="T42" fmla="*/ 421 w 2292"/>
                <a:gd name="T43" fmla="*/ 395 h 886"/>
                <a:gd name="T44" fmla="*/ 425 w 2292"/>
                <a:gd name="T45" fmla="*/ 359 h 886"/>
                <a:gd name="T46" fmla="*/ 457 w 2292"/>
                <a:gd name="T47" fmla="*/ 377 h 886"/>
                <a:gd name="T48" fmla="*/ 523 w 2292"/>
                <a:gd name="T49" fmla="*/ 395 h 886"/>
                <a:gd name="T50" fmla="*/ 517 w 2292"/>
                <a:gd name="T51" fmla="*/ 343 h 886"/>
                <a:gd name="T52" fmla="*/ 404 w 2292"/>
                <a:gd name="T53" fmla="*/ 318 h 886"/>
                <a:gd name="T54" fmla="*/ 1093 w 2292"/>
                <a:gd name="T55" fmla="*/ 116 h 886"/>
                <a:gd name="T56" fmla="*/ 1214 w 2292"/>
                <a:gd name="T57" fmla="*/ 395 h 886"/>
                <a:gd name="T58" fmla="*/ 1208 w 2292"/>
                <a:gd name="T59" fmla="*/ 359 h 886"/>
                <a:gd name="T60" fmla="*/ 1173 w 2292"/>
                <a:gd name="T61" fmla="*/ 376 h 886"/>
                <a:gd name="T62" fmla="*/ 1197 w 2292"/>
                <a:gd name="T63" fmla="*/ 410 h 886"/>
                <a:gd name="T64" fmla="*/ 1265 w 2292"/>
                <a:gd name="T65" fmla="*/ 553 h 886"/>
                <a:gd name="T66" fmla="*/ 1116 w 2292"/>
                <a:gd name="T67" fmla="*/ 541 h 886"/>
                <a:gd name="T68" fmla="*/ 1109 w 2292"/>
                <a:gd name="T69" fmla="*/ 481 h 886"/>
                <a:gd name="T70" fmla="*/ 1175 w 2292"/>
                <a:gd name="T71" fmla="*/ 512 h 886"/>
                <a:gd name="T72" fmla="*/ 1162 w 2292"/>
                <a:gd name="T73" fmla="*/ 461 h 886"/>
                <a:gd name="T74" fmla="*/ 1110 w 2292"/>
                <a:gd name="T75" fmla="*/ 385 h 886"/>
                <a:gd name="T76" fmla="*/ 1160 w 2292"/>
                <a:gd name="T77" fmla="*/ 318 h 886"/>
                <a:gd name="T78" fmla="*/ 1273 w 2292"/>
                <a:gd name="T79" fmla="*/ 343 h 886"/>
                <a:gd name="T80" fmla="*/ 1279 w 2292"/>
                <a:gd name="T81" fmla="*/ 395 h 886"/>
                <a:gd name="T82" fmla="*/ 559 w 2292"/>
                <a:gd name="T83" fmla="*/ 572 h 886"/>
                <a:gd name="T84" fmla="*/ 700 w 2292"/>
                <a:gd name="T85" fmla="*/ 330 h 886"/>
                <a:gd name="T86" fmla="*/ 681 w 2292"/>
                <a:gd name="T87" fmla="*/ 572 h 886"/>
                <a:gd name="T88" fmla="*/ 630 w 2292"/>
                <a:gd name="T89" fmla="*/ 572 h 886"/>
                <a:gd name="T90" fmla="*/ 1063 w 2292"/>
                <a:gd name="T91" fmla="*/ 572 h 886"/>
                <a:gd name="T92" fmla="*/ 1004 w 2292"/>
                <a:gd name="T93" fmla="*/ 394 h 886"/>
                <a:gd name="T94" fmla="*/ 900 w 2292"/>
                <a:gd name="T95" fmla="*/ 572 h 886"/>
                <a:gd name="T96" fmla="*/ 855 w 2292"/>
                <a:gd name="T97" fmla="*/ 572 h 886"/>
                <a:gd name="T98" fmla="*/ 796 w 2292"/>
                <a:gd name="T99" fmla="*/ 330 h 886"/>
                <a:gd name="T100" fmla="*/ 929 w 2292"/>
                <a:gd name="T101" fmla="*/ 461 h 886"/>
                <a:gd name="T102" fmla="*/ 1063 w 2292"/>
                <a:gd name="T103" fmla="*/ 330 h 886"/>
                <a:gd name="T104" fmla="*/ 1511 w 2292"/>
                <a:gd name="T105" fmla="*/ 491 h 886"/>
                <a:gd name="T106" fmla="*/ 1402 w 2292"/>
                <a:gd name="T107" fmla="*/ 573 h 886"/>
                <a:gd name="T108" fmla="*/ 1336 w 2292"/>
                <a:gd name="T109" fmla="*/ 330 h 886"/>
                <a:gd name="T110" fmla="*/ 1403 w 2292"/>
                <a:gd name="T111" fmla="*/ 511 h 886"/>
                <a:gd name="T112" fmla="*/ 1443 w 2292"/>
                <a:gd name="T113" fmla="*/ 330 h 886"/>
                <a:gd name="T114" fmla="*/ 1767 w 2292"/>
                <a:gd name="T115" fmla="*/ 330 h 886"/>
                <a:gd name="T116" fmla="*/ 1701 w 2292"/>
                <a:gd name="T117" fmla="*/ 572 h 886"/>
                <a:gd name="T118" fmla="*/ 1626 w 2292"/>
                <a:gd name="T119" fmla="*/ 572 h 886"/>
                <a:gd name="T120" fmla="*/ 1569 w 2292"/>
                <a:gd name="T121" fmla="*/ 330 h 886"/>
                <a:gd name="T122" fmla="*/ 1715 w 2292"/>
                <a:gd name="T123" fmla="*/ 478 h 886"/>
                <a:gd name="T124" fmla="*/ 1767 w 2292"/>
                <a:gd name="T125" fmla="*/ 330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92" h="886">
                  <a:moveTo>
                    <a:pt x="1093" y="116"/>
                  </a:moveTo>
                  <a:cubicBezTo>
                    <a:pt x="1715" y="0"/>
                    <a:pt x="2248" y="52"/>
                    <a:pt x="2277" y="232"/>
                  </a:cubicBezTo>
                  <a:cubicBezTo>
                    <a:pt x="2292" y="321"/>
                    <a:pt x="2180" y="425"/>
                    <a:pt x="1988" y="522"/>
                  </a:cubicBezTo>
                  <a:cubicBezTo>
                    <a:pt x="1989" y="516"/>
                    <a:pt x="1990" y="509"/>
                    <a:pt x="1990" y="502"/>
                  </a:cubicBezTo>
                  <a:cubicBezTo>
                    <a:pt x="1990" y="432"/>
                    <a:pt x="1990" y="432"/>
                    <a:pt x="1990" y="432"/>
                  </a:cubicBezTo>
                  <a:cubicBezTo>
                    <a:pt x="1911" y="432"/>
                    <a:pt x="1911" y="432"/>
                    <a:pt x="1911" y="432"/>
                  </a:cubicBezTo>
                  <a:cubicBezTo>
                    <a:pt x="1911" y="464"/>
                    <a:pt x="1911" y="464"/>
                    <a:pt x="1911" y="464"/>
                  </a:cubicBezTo>
                  <a:cubicBezTo>
                    <a:pt x="1932" y="464"/>
                    <a:pt x="1932" y="464"/>
                    <a:pt x="1932" y="464"/>
                  </a:cubicBezTo>
                  <a:cubicBezTo>
                    <a:pt x="1932" y="507"/>
                    <a:pt x="1932" y="507"/>
                    <a:pt x="1932" y="507"/>
                  </a:cubicBezTo>
                  <a:cubicBezTo>
                    <a:pt x="1932" y="533"/>
                    <a:pt x="1893" y="536"/>
                    <a:pt x="1893" y="509"/>
                  </a:cubicBezTo>
                  <a:cubicBezTo>
                    <a:pt x="1893" y="393"/>
                    <a:pt x="1893" y="393"/>
                    <a:pt x="1893" y="393"/>
                  </a:cubicBezTo>
                  <a:cubicBezTo>
                    <a:pt x="1893" y="384"/>
                    <a:pt x="1893" y="372"/>
                    <a:pt x="1894" y="364"/>
                  </a:cubicBezTo>
                  <a:cubicBezTo>
                    <a:pt x="1896" y="347"/>
                    <a:pt x="1925" y="352"/>
                    <a:pt x="1927" y="358"/>
                  </a:cubicBezTo>
                  <a:cubicBezTo>
                    <a:pt x="1929" y="361"/>
                    <a:pt x="1929" y="358"/>
                    <a:pt x="1929" y="371"/>
                  </a:cubicBezTo>
                  <a:cubicBezTo>
                    <a:pt x="1929" y="393"/>
                    <a:pt x="1929" y="393"/>
                    <a:pt x="1929" y="393"/>
                  </a:cubicBezTo>
                  <a:cubicBezTo>
                    <a:pt x="1992" y="393"/>
                    <a:pt x="1992" y="393"/>
                    <a:pt x="1992" y="393"/>
                  </a:cubicBezTo>
                  <a:cubicBezTo>
                    <a:pt x="1992" y="365"/>
                    <a:pt x="1992" y="365"/>
                    <a:pt x="1992" y="365"/>
                  </a:cubicBezTo>
                  <a:cubicBezTo>
                    <a:pt x="1992" y="353"/>
                    <a:pt x="1985" y="338"/>
                    <a:pt x="1975" y="328"/>
                  </a:cubicBezTo>
                  <a:cubicBezTo>
                    <a:pt x="1959" y="312"/>
                    <a:pt x="1933" y="311"/>
                    <a:pt x="1909" y="311"/>
                  </a:cubicBezTo>
                  <a:cubicBezTo>
                    <a:pt x="1889" y="311"/>
                    <a:pt x="1869" y="316"/>
                    <a:pt x="1857" y="325"/>
                  </a:cubicBezTo>
                  <a:cubicBezTo>
                    <a:pt x="1844" y="333"/>
                    <a:pt x="1839" y="343"/>
                    <a:pt x="1836" y="353"/>
                  </a:cubicBezTo>
                  <a:cubicBezTo>
                    <a:pt x="1834" y="364"/>
                    <a:pt x="1832" y="394"/>
                    <a:pt x="1832" y="417"/>
                  </a:cubicBezTo>
                  <a:cubicBezTo>
                    <a:pt x="1832" y="489"/>
                    <a:pt x="1832" y="489"/>
                    <a:pt x="1832" y="489"/>
                  </a:cubicBezTo>
                  <a:cubicBezTo>
                    <a:pt x="1832" y="505"/>
                    <a:pt x="1833" y="518"/>
                    <a:pt x="1834" y="526"/>
                  </a:cubicBezTo>
                  <a:cubicBezTo>
                    <a:pt x="1838" y="552"/>
                    <a:pt x="1857" y="568"/>
                    <a:pt x="1883" y="571"/>
                  </a:cubicBezTo>
                  <a:cubicBezTo>
                    <a:pt x="1698" y="650"/>
                    <a:pt x="1462" y="721"/>
                    <a:pt x="1201" y="770"/>
                  </a:cubicBezTo>
                  <a:cubicBezTo>
                    <a:pt x="578" y="886"/>
                    <a:pt x="46" y="834"/>
                    <a:pt x="16" y="654"/>
                  </a:cubicBezTo>
                  <a:cubicBezTo>
                    <a:pt x="0" y="555"/>
                    <a:pt x="138" y="438"/>
                    <a:pt x="368" y="333"/>
                  </a:cubicBezTo>
                  <a:cubicBezTo>
                    <a:pt x="367" y="335"/>
                    <a:pt x="366" y="336"/>
                    <a:pt x="365" y="338"/>
                  </a:cubicBezTo>
                  <a:cubicBezTo>
                    <a:pt x="356" y="354"/>
                    <a:pt x="354" y="376"/>
                    <a:pt x="354" y="385"/>
                  </a:cubicBezTo>
                  <a:cubicBezTo>
                    <a:pt x="354" y="407"/>
                    <a:pt x="355" y="428"/>
                    <a:pt x="380" y="445"/>
                  </a:cubicBezTo>
                  <a:cubicBezTo>
                    <a:pt x="386" y="449"/>
                    <a:pt x="395" y="455"/>
                    <a:pt x="406" y="461"/>
                  </a:cubicBezTo>
                  <a:cubicBezTo>
                    <a:pt x="432" y="477"/>
                    <a:pt x="459" y="476"/>
                    <a:pt x="455" y="514"/>
                  </a:cubicBezTo>
                  <a:cubicBezTo>
                    <a:pt x="453" y="534"/>
                    <a:pt x="419" y="534"/>
                    <a:pt x="419" y="512"/>
                  </a:cubicBezTo>
                  <a:cubicBezTo>
                    <a:pt x="419" y="481"/>
                    <a:pt x="419" y="481"/>
                    <a:pt x="419" y="481"/>
                  </a:cubicBezTo>
                  <a:cubicBezTo>
                    <a:pt x="353" y="481"/>
                    <a:pt x="353" y="481"/>
                    <a:pt x="353" y="481"/>
                  </a:cubicBezTo>
                  <a:cubicBezTo>
                    <a:pt x="353" y="498"/>
                    <a:pt x="353" y="498"/>
                    <a:pt x="353" y="498"/>
                  </a:cubicBezTo>
                  <a:cubicBezTo>
                    <a:pt x="353" y="516"/>
                    <a:pt x="355" y="531"/>
                    <a:pt x="359" y="541"/>
                  </a:cubicBezTo>
                  <a:cubicBezTo>
                    <a:pt x="363" y="552"/>
                    <a:pt x="372" y="560"/>
                    <a:pt x="386" y="567"/>
                  </a:cubicBezTo>
                  <a:cubicBezTo>
                    <a:pt x="405" y="576"/>
                    <a:pt x="460" y="575"/>
                    <a:pt x="479" y="571"/>
                  </a:cubicBezTo>
                  <a:cubicBezTo>
                    <a:pt x="492" y="569"/>
                    <a:pt x="501" y="561"/>
                    <a:pt x="508" y="553"/>
                  </a:cubicBezTo>
                  <a:cubicBezTo>
                    <a:pt x="522" y="538"/>
                    <a:pt x="525" y="526"/>
                    <a:pt x="526" y="507"/>
                  </a:cubicBezTo>
                  <a:cubicBezTo>
                    <a:pt x="525" y="452"/>
                    <a:pt x="487" y="436"/>
                    <a:pt x="441" y="410"/>
                  </a:cubicBezTo>
                  <a:cubicBezTo>
                    <a:pt x="430" y="404"/>
                    <a:pt x="423" y="399"/>
                    <a:pt x="421" y="395"/>
                  </a:cubicBezTo>
                  <a:cubicBezTo>
                    <a:pt x="418" y="391"/>
                    <a:pt x="417" y="384"/>
                    <a:pt x="417" y="376"/>
                  </a:cubicBezTo>
                  <a:cubicBezTo>
                    <a:pt x="417" y="369"/>
                    <a:pt x="419" y="361"/>
                    <a:pt x="425" y="359"/>
                  </a:cubicBezTo>
                  <a:cubicBezTo>
                    <a:pt x="432" y="357"/>
                    <a:pt x="443" y="358"/>
                    <a:pt x="451" y="359"/>
                  </a:cubicBezTo>
                  <a:cubicBezTo>
                    <a:pt x="456" y="360"/>
                    <a:pt x="457" y="368"/>
                    <a:pt x="457" y="377"/>
                  </a:cubicBezTo>
                  <a:cubicBezTo>
                    <a:pt x="457" y="395"/>
                    <a:pt x="457" y="395"/>
                    <a:pt x="457" y="395"/>
                  </a:cubicBezTo>
                  <a:cubicBezTo>
                    <a:pt x="523" y="395"/>
                    <a:pt x="523" y="395"/>
                    <a:pt x="523" y="395"/>
                  </a:cubicBezTo>
                  <a:cubicBezTo>
                    <a:pt x="523" y="385"/>
                    <a:pt x="523" y="385"/>
                    <a:pt x="523" y="385"/>
                  </a:cubicBezTo>
                  <a:cubicBezTo>
                    <a:pt x="523" y="365"/>
                    <a:pt x="521" y="351"/>
                    <a:pt x="517" y="343"/>
                  </a:cubicBezTo>
                  <a:cubicBezTo>
                    <a:pt x="507" y="324"/>
                    <a:pt x="486" y="319"/>
                    <a:pt x="466" y="317"/>
                  </a:cubicBezTo>
                  <a:cubicBezTo>
                    <a:pt x="449" y="316"/>
                    <a:pt x="426" y="315"/>
                    <a:pt x="404" y="318"/>
                  </a:cubicBezTo>
                  <a:cubicBezTo>
                    <a:pt x="404" y="318"/>
                    <a:pt x="404" y="318"/>
                    <a:pt x="404" y="318"/>
                  </a:cubicBezTo>
                  <a:cubicBezTo>
                    <a:pt x="589" y="237"/>
                    <a:pt x="828" y="165"/>
                    <a:pt x="1093" y="116"/>
                  </a:cubicBezTo>
                  <a:close/>
                  <a:moveTo>
                    <a:pt x="1279" y="395"/>
                  </a:moveTo>
                  <a:cubicBezTo>
                    <a:pt x="1214" y="395"/>
                    <a:pt x="1214" y="395"/>
                    <a:pt x="1214" y="395"/>
                  </a:cubicBezTo>
                  <a:cubicBezTo>
                    <a:pt x="1214" y="377"/>
                    <a:pt x="1214" y="377"/>
                    <a:pt x="1214" y="377"/>
                  </a:cubicBezTo>
                  <a:cubicBezTo>
                    <a:pt x="1214" y="368"/>
                    <a:pt x="1213" y="360"/>
                    <a:pt x="1208" y="359"/>
                  </a:cubicBezTo>
                  <a:cubicBezTo>
                    <a:pt x="1200" y="358"/>
                    <a:pt x="1188" y="357"/>
                    <a:pt x="1181" y="359"/>
                  </a:cubicBezTo>
                  <a:cubicBezTo>
                    <a:pt x="1175" y="361"/>
                    <a:pt x="1173" y="369"/>
                    <a:pt x="1173" y="376"/>
                  </a:cubicBezTo>
                  <a:cubicBezTo>
                    <a:pt x="1173" y="384"/>
                    <a:pt x="1175" y="391"/>
                    <a:pt x="1177" y="395"/>
                  </a:cubicBezTo>
                  <a:cubicBezTo>
                    <a:pt x="1179" y="399"/>
                    <a:pt x="1186" y="404"/>
                    <a:pt x="1197" y="410"/>
                  </a:cubicBezTo>
                  <a:cubicBezTo>
                    <a:pt x="1244" y="436"/>
                    <a:pt x="1284" y="453"/>
                    <a:pt x="1282" y="507"/>
                  </a:cubicBezTo>
                  <a:cubicBezTo>
                    <a:pt x="1282" y="526"/>
                    <a:pt x="1278" y="538"/>
                    <a:pt x="1265" y="553"/>
                  </a:cubicBezTo>
                  <a:cubicBezTo>
                    <a:pt x="1257" y="561"/>
                    <a:pt x="1248" y="569"/>
                    <a:pt x="1235" y="571"/>
                  </a:cubicBezTo>
                  <a:cubicBezTo>
                    <a:pt x="1203" y="577"/>
                    <a:pt x="1130" y="578"/>
                    <a:pt x="1116" y="541"/>
                  </a:cubicBezTo>
                  <a:cubicBezTo>
                    <a:pt x="1112" y="531"/>
                    <a:pt x="1109" y="516"/>
                    <a:pt x="1109" y="498"/>
                  </a:cubicBezTo>
                  <a:cubicBezTo>
                    <a:pt x="1109" y="481"/>
                    <a:pt x="1109" y="481"/>
                    <a:pt x="1109" y="481"/>
                  </a:cubicBezTo>
                  <a:cubicBezTo>
                    <a:pt x="1175" y="481"/>
                    <a:pt x="1175" y="481"/>
                    <a:pt x="1175" y="481"/>
                  </a:cubicBezTo>
                  <a:cubicBezTo>
                    <a:pt x="1175" y="512"/>
                    <a:pt x="1175" y="512"/>
                    <a:pt x="1175" y="512"/>
                  </a:cubicBezTo>
                  <a:cubicBezTo>
                    <a:pt x="1175" y="534"/>
                    <a:pt x="1209" y="534"/>
                    <a:pt x="1211" y="514"/>
                  </a:cubicBezTo>
                  <a:cubicBezTo>
                    <a:pt x="1215" y="476"/>
                    <a:pt x="1188" y="477"/>
                    <a:pt x="1162" y="461"/>
                  </a:cubicBezTo>
                  <a:cubicBezTo>
                    <a:pt x="1151" y="455"/>
                    <a:pt x="1142" y="449"/>
                    <a:pt x="1136" y="445"/>
                  </a:cubicBezTo>
                  <a:cubicBezTo>
                    <a:pt x="1112" y="428"/>
                    <a:pt x="1110" y="407"/>
                    <a:pt x="1110" y="385"/>
                  </a:cubicBezTo>
                  <a:cubicBezTo>
                    <a:pt x="1110" y="364"/>
                    <a:pt x="1116" y="335"/>
                    <a:pt x="1136" y="325"/>
                  </a:cubicBezTo>
                  <a:cubicBezTo>
                    <a:pt x="1142" y="321"/>
                    <a:pt x="1150" y="319"/>
                    <a:pt x="1160" y="318"/>
                  </a:cubicBezTo>
                  <a:cubicBezTo>
                    <a:pt x="1182" y="315"/>
                    <a:pt x="1206" y="316"/>
                    <a:pt x="1223" y="317"/>
                  </a:cubicBezTo>
                  <a:cubicBezTo>
                    <a:pt x="1242" y="319"/>
                    <a:pt x="1264" y="324"/>
                    <a:pt x="1273" y="343"/>
                  </a:cubicBezTo>
                  <a:cubicBezTo>
                    <a:pt x="1277" y="351"/>
                    <a:pt x="1279" y="365"/>
                    <a:pt x="1279" y="385"/>
                  </a:cubicBezTo>
                  <a:cubicBezTo>
                    <a:pt x="1279" y="395"/>
                    <a:pt x="1279" y="395"/>
                    <a:pt x="1279" y="395"/>
                  </a:cubicBezTo>
                  <a:close/>
                  <a:moveTo>
                    <a:pt x="630" y="572"/>
                  </a:moveTo>
                  <a:cubicBezTo>
                    <a:pt x="559" y="572"/>
                    <a:pt x="559" y="572"/>
                    <a:pt x="559" y="572"/>
                  </a:cubicBezTo>
                  <a:cubicBezTo>
                    <a:pt x="602" y="330"/>
                    <a:pt x="602" y="330"/>
                    <a:pt x="602" y="330"/>
                  </a:cubicBezTo>
                  <a:cubicBezTo>
                    <a:pt x="700" y="330"/>
                    <a:pt x="700" y="330"/>
                    <a:pt x="700" y="330"/>
                  </a:cubicBezTo>
                  <a:cubicBezTo>
                    <a:pt x="751" y="572"/>
                    <a:pt x="751" y="572"/>
                    <a:pt x="751" y="572"/>
                  </a:cubicBezTo>
                  <a:cubicBezTo>
                    <a:pt x="681" y="572"/>
                    <a:pt x="681" y="572"/>
                    <a:pt x="681" y="572"/>
                  </a:cubicBezTo>
                  <a:cubicBezTo>
                    <a:pt x="654" y="384"/>
                    <a:pt x="654" y="384"/>
                    <a:pt x="654" y="384"/>
                  </a:cubicBezTo>
                  <a:cubicBezTo>
                    <a:pt x="630" y="572"/>
                    <a:pt x="630" y="572"/>
                    <a:pt x="630" y="572"/>
                  </a:cubicBezTo>
                  <a:close/>
                  <a:moveTo>
                    <a:pt x="1063" y="330"/>
                  </a:moveTo>
                  <a:cubicBezTo>
                    <a:pt x="1063" y="572"/>
                    <a:pt x="1063" y="572"/>
                    <a:pt x="1063" y="572"/>
                  </a:cubicBezTo>
                  <a:cubicBezTo>
                    <a:pt x="1004" y="572"/>
                    <a:pt x="1004" y="572"/>
                    <a:pt x="1004" y="572"/>
                  </a:cubicBezTo>
                  <a:cubicBezTo>
                    <a:pt x="1004" y="394"/>
                    <a:pt x="1004" y="394"/>
                    <a:pt x="1004" y="394"/>
                  </a:cubicBezTo>
                  <a:cubicBezTo>
                    <a:pt x="962" y="572"/>
                    <a:pt x="962" y="572"/>
                    <a:pt x="962" y="572"/>
                  </a:cubicBezTo>
                  <a:cubicBezTo>
                    <a:pt x="900" y="572"/>
                    <a:pt x="900" y="572"/>
                    <a:pt x="900" y="572"/>
                  </a:cubicBezTo>
                  <a:cubicBezTo>
                    <a:pt x="855" y="395"/>
                    <a:pt x="855" y="395"/>
                    <a:pt x="855" y="395"/>
                  </a:cubicBezTo>
                  <a:cubicBezTo>
                    <a:pt x="855" y="572"/>
                    <a:pt x="855" y="572"/>
                    <a:pt x="855" y="572"/>
                  </a:cubicBezTo>
                  <a:cubicBezTo>
                    <a:pt x="796" y="572"/>
                    <a:pt x="796" y="572"/>
                    <a:pt x="796" y="572"/>
                  </a:cubicBezTo>
                  <a:cubicBezTo>
                    <a:pt x="796" y="330"/>
                    <a:pt x="796" y="330"/>
                    <a:pt x="796" y="330"/>
                  </a:cubicBezTo>
                  <a:cubicBezTo>
                    <a:pt x="904" y="330"/>
                    <a:pt x="904" y="330"/>
                    <a:pt x="904" y="330"/>
                  </a:cubicBezTo>
                  <a:cubicBezTo>
                    <a:pt x="929" y="461"/>
                    <a:pt x="929" y="461"/>
                    <a:pt x="929" y="461"/>
                  </a:cubicBezTo>
                  <a:cubicBezTo>
                    <a:pt x="955" y="330"/>
                    <a:pt x="955" y="330"/>
                    <a:pt x="955" y="330"/>
                  </a:cubicBezTo>
                  <a:cubicBezTo>
                    <a:pt x="1063" y="330"/>
                    <a:pt x="1063" y="330"/>
                    <a:pt x="1063" y="330"/>
                  </a:cubicBezTo>
                  <a:close/>
                  <a:moveTo>
                    <a:pt x="1511" y="330"/>
                  </a:moveTo>
                  <a:cubicBezTo>
                    <a:pt x="1511" y="491"/>
                    <a:pt x="1511" y="491"/>
                    <a:pt x="1511" y="491"/>
                  </a:cubicBezTo>
                  <a:cubicBezTo>
                    <a:pt x="1511" y="542"/>
                    <a:pt x="1486" y="572"/>
                    <a:pt x="1445" y="573"/>
                  </a:cubicBezTo>
                  <a:cubicBezTo>
                    <a:pt x="1402" y="573"/>
                    <a:pt x="1402" y="573"/>
                    <a:pt x="1402" y="573"/>
                  </a:cubicBezTo>
                  <a:cubicBezTo>
                    <a:pt x="1350" y="573"/>
                    <a:pt x="1336" y="536"/>
                    <a:pt x="1336" y="473"/>
                  </a:cubicBezTo>
                  <a:cubicBezTo>
                    <a:pt x="1336" y="330"/>
                    <a:pt x="1336" y="330"/>
                    <a:pt x="1336" y="330"/>
                  </a:cubicBezTo>
                  <a:cubicBezTo>
                    <a:pt x="1403" y="330"/>
                    <a:pt x="1403" y="330"/>
                    <a:pt x="1403" y="330"/>
                  </a:cubicBezTo>
                  <a:cubicBezTo>
                    <a:pt x="1403" y="511"/>
                    <a:pt x="1403" y="511"/>
                    <a:pt x="1403" y="511"/>
                  </a:cubicBezTo>
                  <a:cubicBezTo>
                    <a:pt x="1403" y="533"/>
                    <a:pt x="1443" y="534"/>
                    <a:pt x="1443" y="508"/>
                  </a:cubicBezTo>
                  <a:cubicBezTo>
                    <a:pt x="1443" y="330"/>
                    <a:pt x="1443" y="330"/>
                    <a:pt x="1443" y="330"/>
                  </a:cubicBezTo>
                  <a:cubicBezTo>
                    <a:pt x="1511" y="330"/>
                    <a:pt x="1511" y="330"/>
                    <a:pt x="1511" y="330"/>
                  </a:cubicBezTo>
                  <a:close/>
                  <a:moveTo>
                    <a:pt x="1767" y="330"/>
                  </a:moveTo>
                  <a:cubicBezTo>
                    <a:pt x="1767" y="572"/>
                    <a:pt x="1767" y="572"/>
                    <a:pt x="1767" y="572"/>
                  </a:cubicBezTo>
                  <a:cubicBezTo>
                    <a:pt x="1701" y="572"/>
                    <a:pt x="1701" y="572"/>
                    <a:pt x="1701" y="572"/>
                  </a:cubicBezTo>
                  <a:cubicBezTo>
                    <a:pt x="1626" y="422"/>
                    <a:pt x="1626" y="422"/>
                    <a:pt x="1626" y="422"/>
                  </a:cubicBezTo>
                  <a:cubicBezTo>
                    <a:pt x="1626" y="572"/>
                    <a:pt x="1626" y="572"/>
                    <a:pt x="1626" y="572"/>
                  </a:cubicBezTo>
                  <a:cubicBezTo>
                    <a:pt x="1569" y="572"/>
                    <a:pt x="1569" y="572"/>
                    <a:pt x="1569" y="572"/>
                  </a:cubicBezTo>
                  <a:cubicBezTo>
                    <a:pt x="1569" y="330"/>
                    <a:pt x="1569" y="330"/>
                    <a:pt x="1569" y="330"/>
                  </a:cubicBezTo>
                  <a:cubicBezTo>
                    <a:pt x="1646" y="330"/>
                    <a:pt x="1646" y="330"/>
                    <a:pt x="1646" y="330"/>
                  </a:cubicBezTo>
                  <a:cubicBezTo>
                    <a:pt x="1715" y="478"/>
                    <a:pt x="1715" y="478"/>
                    <a:pt x="1715" y="478"/>
                  </a:cubicBezTo>
                  <a:cubicBezTo>
                    <a:pt x="1715" y="330"/>
                    <a:pt x="1715" y="330"/>
                    <a:pt x="1715" y="330"/>
                  </a:cubicBezTo>
                  <a:cubicBezTo>
                    <a:pt x="1767" y="330"/>
                    <a:pt x="1767" y="330"/>
                    <a:pt x="1767" y="3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32840C0D-F683-4F3A-9ACB-696C80E814D1}"/>
              </a:ext>
            </a:extLst>
          </p:cNvPr>
          <p:cNvGrpSpPr/>
          <p:nvPr/>
        </p:nvGrpSpPr>
        <p:grpSpPr>
          <a:xfrm>
            <a:off x="1810326" y="2390041"/>
            <a:ext cx="1629468" cy="1209713"/>
            <a:chOff x="-2779998" y="5131500"/>
            <a:chExt cx="1629468" cy="1209713"/>
          </a:xfrm>
          <a:solidFill>
            <a:srgbClr val="F9DEC8"/>
          </a:solidFill>
        </p:grpSpPr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48459407-1C46-4919-9047-AA433FBC0230}"/>
                </a:ext>
              </a:extLst>
            </p:cNvPr>
            <p:cNvGrpSpPr/>
            <p:nvPr/>
          </p:nvGrpSpPr>
          <p:grpSpPr>
            <a:xfrm>
              <a:off x="-2779998" y="5131500"/>
              <a:ext cx="1629468" cy="1106557"/>
              <a:chOff x="1111251" y="4673600"/>
              <a:chExt cx="5238749" cy="3557587"/>
            </a:xfrm>
            <a:grpFill/>
          </p:grpSpPr>
          <p:sp>
            <p:nvSpPr>
              <p:cNvPr id="203" name="Freeform 9">
                <a:extLst>
                  <a:ext uri="{FF2B5EF4-FFF2-40B4-BE49-F238E27FC236}">
                    <a16:creationId xmlns:a16="http://schemas.microsoft.com/office/drawing/2014/main" id="{EB417A37-DC23-4782-91F0-5FBD87800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7125" y="6164263"/>
                <a:ext cx="142875" cy="265112"/>
              </a:xfrm>
              <a:custGeom>
                <a:avLst/>
                <a:gdLst>
                  <a:gd name="T0" fmla="*/ 58 w 58"/>
                  <a:gd name="T1" fmla="*/ 61 h 107"/>
                  <a:gd name="T2" fmla="*/ 16 w 58"/>
                  <a:gd name="T3" fmla="*/ 107 h 107"/>
                  <a:gd name="T4" fmla="*/ 41 w 58"/>
                  <a:gd name="T5" fmla="*/ 3 h 107"/>
                  <a:gd name="T6" fmla="*/ 58 w 58"/>
                  <a:gd name="T7" fmla="*/ 5 h 107"/>
                  <a:gd name="T8" fmla="*/ 58 w 58"/>
                  <a:gd name="T9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07">
                    <a:moveTo>
                      <a:pt x="58" y="61"/>
                    </a:moveTo>
                    <a:cubicBezTo>
                      <a:pt x="45" y="76"/>
                      <a:pt x="31" y="90"/>
                      <a:pt x="16" y="107"/>
                    </a:cubicBezTo>
                    <a:cubicBezTo>
                      <a:pt x="0" y="65"/>
                      <a:pt x="13" y="32"/>
                      <a:pt x="41" y="3"/>
                    </a:cubicBezTo>
                    <a:cubicBezTo>
                      <a:pt x="43" y="0"/>
                      <a:pt x="52" y="4"/>
                      <a:pt x="58" y="5"/>
                    </a:cubicBezTo>
                    <a:cubicBezTo>
                      <a:pt x="58" y="24"/>
                      <a:pt x="58" y="42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10">
                <a:extLst>
                  <a:ext uri="{FF2B5EF4-FFF2-40B4-BE49-F238E27FC236}">
                    <a16:creationId xmlns:a16="http://schemas.microsoft.com/office/drawing/2014/main" id="{77B586C0-F7E0-47D9-B9A4-ABDCFCB5A3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9663" y="6373813"/>
                <a:ext cx="160337" cy="307975"/>
              </a:xfrm>
              <a:custGeom>
                <a:avLst/>
                <a:gdLst>
                  <a:gd name="T0" fmla="*/ 65 w 65"/>
                  <a:gd name="T1" fmla="*/ 55 h 124"/>
                  <a:gd name="T2" fmla="*/ 15 w 65"/>
                  <a:gd name="T3" fmla="*/ 124 h 124"/>
                  <a:gd name="T4" fmla="*/ 65 w 65"/>
                  <a:gd name="T5" fmla="*/ 0 h 124"/>
                  <a:gd name="T6" fmla="*/ 65 w 65"/>
                  <a:gd name="T7" fmla="*/ 5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24">
                    <a:moveTo>
                      <a:pt x="65" y="55"/>
                    </a:moveTo>
                    <a:cubicBezTo>
                      <a:pt x="50" y="76"/>
                      <a:pt x="34" y="98"/>
                      <a:pt x="15" y="124"/>
                    </a:cubicBezTo>
                    <a:cubicBezTo>
                      <a:pt x="0" y="63"/>
                      <a:pt x="32" y="31"/>
                      <a:pt x="65" y="0"/>
                    </a:cubicBezTo>
                    <a:cubicBezTo>
                      <a:pt x="65" y="18"/>
                      <a:pt x="65" y="37"/>
                      <a:pt x="6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1">
                <a:extLst>
                  <a:ext uri="{FF2B5EF4-FFF2-40B4-BE49-F238E27FC236}">
                    <a16:creationId xmlns:a16="http://schemas.microsoft.com/office/drawing/2014/main" id="{CD2FDC1E-18AF-4710-9E9D-C4194FDB0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4063" y="4686300"/>
                <a:ext cx="274637" cy="174625"/>
              </a:xfrm>
              <a:custGeom>
                <a:avLst/>
                <a:gdLst>
                  <a:gd name="T0" fmla="*/ 0 w 111"/>
                  <a:gd name="T1" fmla="*/ 69 h 71"/>
                  <a:gd name="T2" fmla="*/ 111 w 111"/>
                  <a:gd name="T3" fmla="*/ 2 h 71"/>
                  <a:gd name="T4" fmla="*/ 0 w 111"/>
                  <a:gd name="T5" fmla="*/ 6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71">
                    <a:moveTo>
                      <a:pt x="0" y="69"/>
                    </a:moveTo>
                    <a:cubicBezTo>
                      <a:pt x="23" y="23"/>
                      <a:pt x="58" y="0"/>
                      <a:pt x="111" y="2"/>
                    </a:cubicBezTo>
                    <a:cubicBezTo>
                      <a:pt x="87" y="47"/>
                      <a:pt x="52" y="71"/>
                      <a:pt x="0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2">
                <a:extLst>
                  <a:ext uri="{FF2B5EF4-FFF2-40B4-BE49-F238E27FC236}">
                    <a16:creationId xmlns:a16="http://schemas.microsoft.com/office/drawing/2014/main" id="{8D984D8C-6B4C-4800-8D55-680D54330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5250" y="4673600"/>
                <a:ext cx="266700" cy="176212"/>
              </a:xfrm>
              <a:custGeom>
                <a:avLst/>
                <a:gdLst>
                  <a:gd name="T0" fmla="*/ 0 w 108"/>
                  <a:gd name="T1" fmla="*/ 6 h 71"/>
                  <a:gd name="T2" fmla="*/ 108 w 108"/>
                  <a:gd name="T3" fmla="*/ 67 h 71"/>
                  <a:gd name="T4" fmla="*/ 0 w 108"/>
                  <a:gd name="T5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8" h="71">
                    <a:moveTo>
                      <a:pt x="0" y="6"/>
                    </a:moveTo>
                    <a:cubicBezTo>
                      <a:pt x="53" y="0"/>
                      <a:pt x="83" y="28"/>
                      <a:pt x="108" y="67"/>
                    </a:cubicBezTo>
                    <a:cubicBezTo>
                      <a:pt x="50" y="71"/>
                      <a:pt x="39" y="6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3">
                <a:extLst>
                  <a:ext uri="{FF2B5EF4-FFF2-40B4-BE49-F238E27FC236}">
                    <a16:creationId xmlns:a16="http://schemas.microsoft.com/office/drawing/2014/main" id="{45771DEE-ACD2-486D-AB35-C74253C50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6450" y="5514975"/>
                <a:ext cx="230187" cy="219075"/>
              </a:xfrm>
              <a:custGeom>
                <a:avLst/>
                <a:gdLst>
                  <a:gd name="T0" fmla="*/ 93 w 93"/>
                  <a:gd name="T1" fmla="*/ 77 h 89"/>
                  <a:gd name="T2" fmla="*/ 78 w 93"/>
                  <a:gd name="T3" fmla="*/ 87 h 89"/>
                  <a:gd name="T4" fmla="*/ 0 w 93"/>
                  <a:gd name="T5" fmla="*/ 0 h 89"/>
                  <a:gd name="T6" fmla="*/ 82 w 93"/>
                  <a:gd name="T7" fmla="*/ 49 h 89"/>
                  <a:gd name="T8" fmla="*/ 93 w 93"/>
                  <a:gd name="T9" fmla="*/ 77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89">
                    <a:moveTo>
                      <a:pt x="93" y="77"/>
                    </a:moveTo>
                    <a:cubicBezTo>
                      <a:pt x="88" y="81"/>
                      <a:pt x="81" y="89"/>
                      <a:pt x="78" y="87"/>
                    </a:cubicBezTo>
                    <a:cubicBezTo>
                      <a:pt x="35" y="74"/>
                      <a:pt x="27" y="65"/>
                      <a:pt x="0" y="0"/>
                    </a:cubicBezTo>
                    <a:cubicBezTo>
                      <a:pt x="33" y="20"/>
                      <a:pt x="57" y="35"/>
                      <a:pt x="82" y="49"/>
                    </a:cubicBezTo>
                    <a:cubicBezTo>
                      <a:pt x="85" y="59"/>
                      <a:pt x="89" y="68"/>
                      <a:pt x="93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4">
                <a:extLst>
                  <a:ext uri="{FF2B5EF4-FFF2-40B4-BE49-F238E27FC236}">
                    <a16:creationId xmlns:a16="http://schemas.microsoft.com/office/drawing/2014/main" id="{29D5AA8D-85D1-4DF4-8723-CC2578C0F1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5100" y="7708900"/>
                <a:ext cx="188912" cy="255587"/>
              </a:xfrm>
              <a:custGeom>
                <a:avLst/>
                <a:gdLst>
                  <a:gd name="T0" fmla="*/ 11 w 77"/>
                  <a:gd name="T1" fmla="*/ 103 h 103"/>
                  <a:gd name="T2" fmla="*/ 77 w 77"/>
                  <a:gd name="T3" fmla="*/ 0 h 103"/>
                  <a:gd name="T4" fmla="*/ 56 w 77"/>
                  <a:gd name="T5" fmla="*/ 76 h 103"/>
                  <a:gd name="T6" fmla="*/ 11 w 77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103">
                    <a:moveTo>
                      <a:pt x="11" y="103"/>
                    </a:moveTo>
                    <a:cubicBezTo>
                      <a:pt x="0" y="63"/>
                      <a:pt x="19" y="32"/>
                      <a:pt x="77" y="0"/>
                    </a:cubicBezTo>
                    <a:cubicBezTo>
                      <a:pt x="69" y="28"/>
                      <a:pt x="62" y="52"/>
                      <a:pt x="56" y="76"/>
                    </a:cubicBezTo>
                    <a:cubicBezTo>
                      <a:pt x="41" y="85"/>
                      <a:pt x="26" y="94"/>
                      <a:pt x="11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5">
                <a:extLst>
                  <a:ext uri="{FF2B5EF4-FFF2-40B4-BE49-F238E27FC236}">
                    <a16:creationId xmlns:a16="http://schemas.microsoft.com/office/drawing/2014/main" id="{8581E6FA-DABC-4DC1-8B52-2FA68A952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2500" y="7835900"/>
                <a:ext cx="209550" cy="223837"/>
              </a:xfrm>
              <a:custGeom>
                <a:avLst/>
                <a:gdLst>
                  <a:gd name="T0" fmla="*/ 43 w 85"/>
                  <a:gd name="T1" fmla="*/ 74 h 91"/>
                  <a:gd name="T2" fmla="*/ 0 w 85"/>
                  <a:gd name="T3" fmla="*/ 0 h 91"/>
                  <a:gd name="T4" fmla="*/ 85 w 85"/>
                  <a:gd name="T5" fmla="*/ 79 h 91"/>
                  <a:gd name="T6" fmla="*/ 76 w 85"/>
                  <a:gd name="T7" fmla="*/ 91 h 91"/>
                  <a:gd name="T8" fmla="*/ 43 w 85"/>
                  <a:gd name="T9" fmla="*/ 74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1">
                    <a:moveTo>
                      <a:pt x="43" y="74"/>
                    </a:moveTo>
                    <a:cubicBezTo>
                      <a:pt x="29" y="51"/>
                      <a:pt x="16" y="28"/>
                      <a:pt x="0" y="0"/>
                    </a:cubicBezTo>
                    <a:cubicBezTo>
                      <a:pt x="53" y="7"/>
                      <a:pt x="73" y="40"/>
                      <a:pt x="85" y="79"/>
                    </a:cubicBezTo>
                    <a:cubicBezTo>
                      <a:pt x="85" y="82"/>
                      <a:pt x="79" y="87"/>
                      <a:pt x="76" y="91"/>
                    </a:cubicBezTo>
                    <a:cubicBezTo>
                      <a:pt x="65" y="85"/>
                      <a:pt x="54" y="80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16">
                <a:extLst>
                  <a:ext uri="{FF2B5EF4-FFF2-40B4-BE49-F238E27FC236}">
                    <a16:creationId xmlns:a16="http://schemas.microsoft.com/office/drawing/2014/main" id="{E60FDD8D-F2CA-4784-9BFB-7137E998D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9325" y="6586538"/>
                <a:ext cx="142875" cy="300037"/>
              </a:xfrm>
              <a:custGeom>
                <a:avLst/>
                <a:gdLst>
                  <a:gd name="T0" fmla="*/ 55 w 58"/>
                  <a:gd name="T1" fmla="*/ 103 h 121"/>
                  <a:gd name="T2" fmla="*/ 40 w 58"/>
                  <a:gd name="T3" fmla="*/ 121 h 121"/>
                  <a:gd name="T4" fmla="*/ 26 w 58"/>
                  <a:gd name="T5" fmla="*/ 0 h 121"/>
                  <a:gd name="T6" fmla="*/ 58 w 58"/>
                  <a:gd name="T7" fmla="*/ 79 h 121"/>
                  <a:gd name="T8" fmla="*/ 55 w 58"/>
                  <a:gd name="T9" fmla="*/ 10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21">
                    <a:moveTo>
                      <a:pt x="55" y="103"/>
                    </a:moveTo>
                    <a:cubicBezTo>
                      <a:pt x="50" y="109"/>
                      <a:pt x="45" y="115"/>
                      <a:pt x="40" y="121"/>
                    </a:cubicBezTo>
                    <a:cubicBezTo>
                      <a:pt x="11" y="85"/>
                      <a:pt x="0" y="49"/>
                      <a:pt x="26" y="0"/>
                    </a:cubicBezTo>
                    <a:cubicBezTo>
                      <a:pt x="38" y="29"/>
                      <a:pt x="48" y="54"/>
                      <a:pt x="58" y="79"/>
                    </a:cubicBezTo>
                    <a:cubicBezTo>
                      <a:pt x="57" y="87"/>
                      <a:pt x="56" y="95"/>
                      <a:pt x="5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7">
                <a:extLst>
                  <a:ext uri="{FF2B5EF4-FFF2-40B4-BE49-F238E27FC236}">
                    <a16:creationId xmlns:a16="http://schemas.microsoft.com/office/drawing/2014/main" id="{BCF38BF5-21A0-4A6C-AB9F-959BDE957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488" y="4695825"/>
                <a:ext cx="182562" cy="242887"/>
              </a:xfrm>
              <a:custGeom>
                <a:avLst/>
                <a:gdLst>
                  <a:gd name="T0" fmla="*/ 28 w 74"/>
                  <a:gd name="T1" fmla="*/ 76 h 98"/>
                  <a:gd name="T2" fmla="*/ 0 w 74"/>
                  <a:gd name="T3" fmla="*/ 0 h 98"/>
                  <a:gd name="T4" fmla="*/ 74 w 74"/>
                  <a:gd name="T5" fmla="*/ 98 h 98"/>
                  <a:gd name="T6" fmla="*/ 48 w 74"/>
                  <a:gd name="T7" fmla="*/ 89 h 98"/>
                  <a:gd name="T8" fmla="*/ 28 w 74"/>
                  <a:gd name="T9" fmla="*/ 7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98">
                    <a:moveTo>
                      <a:pt x="28" y="76"/>
                    </a:moveTo>
                    <a:cubicBezTo>
                      <a:pt x="19" y="52"/>
                      <a:pt x="10" y="28"/>
                      <a:pt x="0" y="0"/>
                    </a:cubicBezTo>
                    <a:cubicBezTo>
                      <a:pt x="60" y="30"/>
                      <a:pt x="64" y="36"/>
                      <a:pt x="74" y="98"/>
                    </a:cubicBezTo>
                    <a:cubicBezTo>
                      <a:pt x="65" y="95"/>
                      <a:pt x="57" y="92"/>
                      <a:pt x="48" y="89"/>
                    </a:cubicBezTo>
                    <a:cubicBezTo>
                      <a:pt x="42" y="85"/>
                      <a:pt x="35" y="81"/>
                      <a:pt x="2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8">
                <a:extLst>
                  <a:ext uri="{FF2B5EF4-FFF2-40B4-BE49-F238E27FC236}">
                    <a16:creationId xmlns:a16="http://schemas.microsoft.com/office/drawing/2014/main" id="{CF0CE57E-BFFF-4D36-A98B-0AAF26D34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1163" y="4868863"/>
                <a:ext cx="158750" cy="260350"/>
              </a:xfrm>
              <a:custGeom>
                <a:avLst/>
                <a:gdLst>
                  <a:gd name="T0" fmla="*/ 16 w 64"/>
                  <a:gd name="T1" fmla="*/ 105 h 105"/>
                  <a:gd name="T2" fmla="*/ 21 w 64"/>
                  <a:gd name="T3" fmla="*/ 28 h 105"/>
                  <a:gd name="T4" fmla="*/ 64 w 64"/>
                  <a:gd name="T5" fmla="*/ 0 h 105"/>
                  <a:gd name="T6" fmla="*/ 41 w 64"/>
                  <a:gd name="T7" fmla="*/ 79 h 105"/>
                  <a:gd name="T8" fmla="*/ 16 w 64"/>
                  <a:gd name="T9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5">
                    <a:moveTo>
                      <a:pt x="16" y="105"/>
                    </a:moveTo>
                    <a:cubicBezTo>
                      <a:pt x="0" y="89"/>
                      <a:pt x="2" y="48"/>
                      <a:pt x="21" y="28"/>
                    </a:cubicBezTo>
                    <a:cubicBezTo>
                      <a:pt x="31" y="17"/>
                      <a:pt x="43" y="7"/>
                      <a:pt x="64" y="0"/>
                    </a:cubicBezTo>
                    <a:cubicBezTo>
                      <a:pt x="56" y="27"/>
                      <a:pt x="48" y="53"/>
                      <a:pt x="41" y="79"/>
                    </a:cubicBezTo>
                    <a:cubicBezTo>
                      <a:pt x="32" y="87"/>
                      <a:pt x="24" y="96"/>
                      <a:pt x="16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9">
                <a:extLst>
                  <a:ext uri="{FF2B5EF4-FFF2-40B4-BE49-F238E27FC236}">
                    <a16:creationId xmlns:a16="http://schemas.microsoft.com/office/drawing/2014/main" id="{4DFA4091-5CC3-478F-9495-BC7D6CDE8A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188" y="4903788"/>
                <a:ext cx="280987" cy="125412"/>
              </a:xfrm>
              <a:custGeom>
                <a:avLst/>
                <a:gdLst>
                  <a:gd name="T0" fmla="*/ 31 w 114"/>
                  <a:gd name="T1" fmla="*/ 0 h 51"/>
                  <a:gd name="T2" fmla="*/ 114 w 114"/>
                  <a:gd name="T3" fmla="*/ 0 h 51"/>
                  <a:gd name="T4" fmla="*/ 0 w 114"/>
                  <a:gd name="T5" fmla="*/ 24 h 51"/>
                  <a:gd name="T6" fmla="*/ 31 w 114"/>
                  <a:gd name="T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51">
                    <a:moveTo>
                      <a:pt x="31" y="0"/>
                    </a:moveTo>
                    <a:cubicBezTo>
                      <a:pt x="58" y="0"/>
                      <a:pt x="85" y="0"/>
                      <a:pt x="114" y="0"/>
                    </a:cubicBezTo>
                    <a:cubicBezTo>
                      <a:pt x="72" y="44"/>
                      <a:pt x="36" y="51"/>
                      <a:pt x="0" y="24"/>
                    </a:cubicBezTo>
                    <a:cubicBezTo>
                      <a:pt x="11" y="16"/>
                      <a:pt x="21" y="8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20">
                <a:extLst>
                  <a:ext uri="{FF2B5EF4-FFF2-40B4-BE49-F238E27FC236}">
                    <a16:creationId xmlns:a16="http://schemas.microsoft.com/office/drawing/2014/main" id="{E240A666-6184-45A8-9752-0F22C3645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138" y="4883150"/>
                <a:ext cx="298450" cy="117475"/>
              </a:xfrm>
              <a:custGeom>
                <a:avLst/>
                <a:gdLst>
                  <a:gd name="T0" fmla="*/ 82 w 121"/>
                  <a:gd name="T1" fmla="*/ 0 h 47"/>
                  <a:gd name="T2" fmla="*/ 102 w 121"/>
                  <a:gd name="T3" fmla="*/ 13 h 47"/>
                  <a:gd name="T4" fmla="*/ 121 w 121"/>
                  <a:gd name="T5" fmla="*/ 36 h 47"/>
                  <a:gd name="T6" fmla="*/ 0 w 121"/>
                  <a:gd name="T7" fmla="*/ 0 h 47"/>
                  <a:gd name="T8" fmla="*/ 82 w 12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7">
                    <a:moveTo>
                      <a:pt x="82" y="0"/>
                    </a:moveTo>
                    <a:cubicBezTo>
                      <a:pt x="89" y="5"/>
                      <a:pt x="96" y="9"/>
                      <a:pt x="102" y="13"/>
                    </a:cubicBezTo>
                    <a:cubicBezTo>
                      <a:pt x="108" y="20"/>
                      <a:pt x="114" y="27"/>
                      <a:pt x="121" y="36"/>
                    </a:cubicBezTo>
                    <a:cubicBezTo>
                      <a:pt x="78" y="45"/>
                      <a:pt x="39" y="47"/>
                      <a:pt x="0" y="0"/>
                    </a:cubicBezTo>
                    <a:cubicBezTo>
                      <a:pt x="33" y="0"/>
                      <a:pt x="57" y="0"/>
                      <a:pt x="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21">
                <a:extLst>
                  <a:ext uri="{FF2B5EF4-FFF2-40B4-BE49-F238E27FC236}">
                    <a16:creationId xmlns:a16="http://schemas.microsoft.com/office/drawing/2014/main" id="{F9AA0A8E-1971-4C22-8F91-FEE4623D2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5750" y="7548563"/>
                <a:ext cx="266700" cy="180975"/>
              </a:xfrm>
              <a:custGeom>
                <a:avLst/>
                <a:gdLst>
                  <a:gd name="T0" fmla="*/ 108 w 108"/>
                  <a:gd name="T1" fmla="*/ 56 h 73"/>
                  <a:gd name="T2" fmla="*/ 0 w 108"/>
                  <a:gd name="T3" fmla="*/ 0 h 73"/>
                  <a:gd name="T4" fmla="*/ 77 w 108"/>
                  <a:gd name="T5" fmla="*/ 18 h 73"/>
                  <a:gd name="T6" fmla="*/ 108 w 108"/>
                  <a:gd name="T7" fmla="*/ 5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" h="73">
                    <a:moveTo>
                      <a:pt x="108" y="56"/>
                    </a:moveTo>
                    <a:cubicBezTo>
                      <a:pt x="66" y="73"/>
                      <a:pt x="35" y="58"/>
                      <a:pt x="0" y="0"/>
                    </a:cubicBezTo>
                    <a:cubicBezTo>
                      <a:pt x="28" y="6"/>
                      <a:pt x="53" y="12"/>
                      <a:pt x="77" y="18"/>
                    </a:cubicBezTo>
                    <a:cubicBezTo>
                      <a:pt x="88" y="31"/>
                      <a:pt x="98" y="43"/>
                      <a:pt x="10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22">
                <a:extLst>
                  <a:ext uri="{FF2B5EF4-FFF2-40B4-BE49-F238E27FC236}">
                    <a16:creationId xmlns:a16="http://schemas.microsoft.com/office/drawing/2014/main" id="{78DF5ED1-B672-4674-B06E-1EBAD7176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0038" y="5180013"/>
                <a:ext cx="260350" cy="155575"/>
              </a:xfrm>
              <a:custGeom>
                <a:avLst/>
                <a:gdLst>
                  <a:gd name="T0" fmla="*/ 31 w 105"/>
                  <a:gd name="T1" fmla="*/ 15 h 63"/>
                  <a:gd name="T2" fmla="*/ 105 w 105"/>
                  <a:gd name="T3" fmla="*/ 0 h 63"/>
                  <a:gd name="T4" fmla="*/ 16 w 105"/>
                  <a:gd name="T5" fmla="*/ 63 h 63"/>
                  <a:gd name="T6" fmla="*/ 0 w 105"/>
                  <a:gd name="T7" fmla="*/ 53 h 63"/>
                  <a:gd name="T8" fmla="*/ 31 w 105"/>
                  <a:gd name="T9" fmla="*/ 1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63">
                    <a:moveTo>
                      <a:pt x="31" y="15"/>
                    </a:moveTo>
                    <a:cubicBezTo>
                      <a:pt x="55" y="11"/>
                      <a:pt x="79" y="6"/>
                      <a:pt x="105" y="0"/>
                    </a:cubicBezTo>
                    <a:cubicBezTo>
                      <a:pt x="88" y="43"/>
                      <a:pt x="57" y="60"/>
                      <a:pt x="16" y="63"/>
                    </a:cubicBezTo>
                    <a:cubicBezTo>
                      <a:pt x="11" y="63"/>
                      <a:pt x="5" y="56"/>
                      <a:pt x="0" y="53"/>
                    </a:cubicBezTo>
                    <a:cubicBezTo>
                      <a:pt x="10" y="40"/>
                      <a:pt x="20" y="28"/>
                      <a:pt x="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23">
                <a:extLst>
                  <a:ext uri="{FF2B5EF4-FFF2-40B4-BE49-F238E27FC236}">
                    <a16:creationId xmlns:a16="http://schemas.microsoft.com/office/drawing/2014/main" id="{5B66AA06-66CE-47DE-BF32-54DE09CC7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588" y="8115300"/>
                <a:ext cx="307975" cy="115887"/>
              </a:xfrm>
              <a:custGeom>
                <a:avLst/>
                <a:gdLst>
                  <a:gd name="T0" fmla="*/ 41 w 125"/>
                  <a:gd name="T1" fmla="*/ 0 h 47"/>
                  <a:gd name="T2" fmla="*/ 125 w 125"/>
                  <a:gd name="T3" fmla="*/ 8 h 47"/>
                  <a:gd name="T4" fmla="*/ 0 w 125"/>
                  <a:gd name="T5" fmla="*/ 10 h 47"/>
                  <a:gd name="T6" fmla="*/ 41 w 125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47">
                    <a:moveTo>
                      <a:pt x="41" y="0"/>
                    </a:moveTo>
                    <a:cubicBezTo>
                      <a:pt x="67" y="3"/>
                      <a:pt x="94" y="5"/>
                      <a:pt x="125" y="8"/>
                    </a:cubicBezTo>
                    <a:cubicBezTo>
                      <a:pt x="88" y="46"/>
                      <a:pt x="41" y="47"/>
                      <a:pt x="0" y="10"/>
                    </a:cubicBezTo>
                    <a:cubicBezTo>
                      <a:pt x="14" y="6"/>
                      <a:pt x="27" y="3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218" name="Freeform 24">
                <a:extLst>
                  <a:ext uri="{FF2B5EF4-FFF2-40B4-BE49-F238E27FC236}">
                    <a16:creationId xmlns:a16="http://schemas.microsoft.com/office/drawing/2014/main" id="{CA5A7A99-8DB7-4317-AA01-73F8ACEF6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588" y="7926388"/>
                <a:ext cx="236537" cy="212725"/>
              </a:xfrm>
              <a:custGeom>
                <a:avLst/>
                <a:gdLst>
                  <a:gd name="T0" fmla="*/ 41 w 96"/>
                  <a:gd name="T1" fmla="*/ 76 h 86"/>
                  <a:gd name="T2" fmla="*/ 0 w 96"/>
                  <a:gd name="T3" fmla="*/ 86 h 86"/>
                  <a:gd name="T4" fmla="*/ 96 w 96"/>
                  <a:gd name="T5" fmla="*/ 0 h 86"/>
                  <a:gd name="T6" fmla="*/ 41 w 96"/>
                  <a:gd name="T7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86">
                    <a:moveTo>
                      <a:pt x="41" y="76"/>
                    </a:moveTo>
                    <a:cubicBezTo>
                      <a:pt x="27" y="79"/>
                      <a:pt x="14" y="82"/>
                      <a:pt x="0" y="86"/>
                    </a:cubicBezTo>
                    <a:cubicBezTo>
                      <a:pt x="7" y="37"/>
                      <a:pt x="27" y="18"/>
                      <a:pt x="96" y="0"/>
                    </a:cubicBezTo>
                    <a:cubicBezTo>
                      <a:pt x="75" y="29"/>
                      <a:pt x="58" y="53"/>
                      <a:pt x="41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25">
                <a:extLst>
                  <a:ext uri="{FF2B5EF4-FFF2-40B4-BE49-F238E27FC236}">
                    <a16:creationId xmlns:a16="http://schemas.microsoft.com/office/drawing/2014/main" id="{FB5EE961-AFA9-4E3C-9DD3-AF655C543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650" y="7929563"/>
                <a:ext cx="244475" cy="209550"/>
              </a:xfrm>
              <a:custGeom>
                <a:avLst/>
                <a:gdLst>
                  <a:gd name="T0" fmla="*/ 63 w 99"/>
                  <a:gd name="T1" fmla="*/ 72 h 85"/>
                  <a:gd name="T2" fmla="*/ 0 w 99"/>
                  <a:gd name="T3" fmla="*/ 0 h 85"/>
                  <a:gd name="T4" fmla="*/ 97 w 99"/>
                  <a:gd name="T5" fmla="*/ 85 h 85"/>
                  <a:gd name="T6" fmla="*/ 63 w 99"/>
                  <a:gd name="T7" fmla="*/ 7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85">
                    <a:moveTo>
                      <a:pt x="63" y="72"/>
                    </a:moveTo>
                    <a:cubicBezTo>
                      <a:pt x="44" y="50"/>
                      <a:pt x="26" y="29"/>
                      <a:pt x="0" y="0"/>
                    </a:cubicBezTo>
                    <a:cubicBezTo>
                      <a:pt x="72" y="15"/>
                      <a:pt x="99" y="42"/>
                      <a:pt x="97" y="85"/>
                    </a:cubicBezTo>
                    <a:cubicBezTo>
                      <a:pt x="86" y="81"/>
                      <a:pt x="75" y="76"/>
                      <a:pt x="63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26">
                <a:extLst>
                  <a:ext uri="{FF2B5EF4-FFF2-40B4-BE49-F238E27FC236}">
                    <a16:creationId xmlns:a16="http://schemas.microsoft.com/office/drawing/2014/main" id="{E75625D5-3758-492F-8969-EED21FDF1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0" y="6626225"/>
                <a:ext cx="165100" cy="273050"/>
              </a:xfrm>
              <a:custGeom>
                <a:avLst/>
                <a:gdLst>
                  <a:gd name="T0" fmla="*/ 0 w 67"/>
                  <a:gd name="T1" fmla="*/ 87 h 110"/>
                  <a:gd name="T2" fmla="*/ 3 w 67"/>
                  <a:gd name="T3" fmla="*/ 63 h 110"/>
                  <a:gd name="T4" fmla="*/ 63 w 67"/>
                  <a:gd name="T5" fmla="*/ 0 h 110"/>
                  <a:gd name="T6" fmla="*/ 0 w 67"/>
                  <a:gd name="T7" fmla="*/ 110 h 110"/>
                  <a:gd name="T8" fmla="*/ 0 w 67"/>
                  <a:gd name="T9" fmla="*/ 8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10">
                    <a:moveTo>
                      <a:pt x="0" y="87"/>
                    </a:moveTo>
                    <a:cubicBezTo>
                      <a:pt x="1" y="79"/>
                      <a:pt x="2" y="71"/>
                      <a:pt x="3" y="63"/>
                    </a:cubicBezTo>
                    <a:cubicBezTo>
                      <a:pt x="21" y="44"/>
                      <a:pt x="40" y="24"/>
                      <a:pt x="63" y="0"/>
                    </a:cubicBezTo>
                    <a:cubicBezTo>
                      <a:pt x="67" y="56"/>
                      <a:pt x="43" y="87"/>
                      <a:pt x="0" y="110"/>
                    </a:cubicBezTo>
                    <a:cubicBezTo>
                      <a:pt x="0" y="101"/>
                      <a:pt x="0" y="94"/>
                      <a:pt x="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27">
                <a:extLst>
                  <a:ext uri="{FF2B5EF4-FFF2-40B4-BE49-F238E27FC236}">
                    <a16:creationId xmlns:a16="http://schemas.microsoft.com/office/drawing/2014/main" id="{23EA0E70-547E-430B-A6E9-CBB728196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5063" y="5919788"/>
                <a:ext cx="150812" cy="296862"/>
              </a:xfrm>
              <a:custGeom>
                <a:avLst/>
                <a:gdLst>
                  <a:gd name="T0" fmla="*/ 45 w 61"/>
                  <a:gd name="T1" fmla="*/ 119 h 120"/>
                  <a:gd name="T2" fmla="*/ 20 w 61"/>
                  <a:gd name="T3" fmla="*/ 0 h 120"/>
                  <a:gd name="T4" fmla="*/ 45 w 61"/>
                  <a:gd name="T5" fmla="*/ 120 h 120"/>
                  <a:gd name="T6" fmla="*/ 45 w 61"/>
                  <a:gd name="T7" fmla="*/ 1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120">
                    <a:moveTo>
                      <a:pt x="45" y="119"/>
                    </a:moveTo>
                    <a:cubicBezTo>
                      <a:pt x="10" y="85"/>
                      <a:pt x="0" y="45"/>
                      <a:pt x="20" y="0"/>
                    </a:cubicBezTo>
                    <a:cubicBezTo>
                      <a:pt x="61" y="33"/>
                      <a:pt x="53" y="76"/>
                      <a:pt x="45" y="120"/>
                    </a:cubicBezTo>
                    <a:lnTo>
                      <a:pt x="45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28">
                <a:extLst>
                  <a:ext uri="{FF2B5EF4-FFF2-40B4-BE49-F238E27FC236}">
                    <a16:creationId xmlns:a16="http://schemas.microsoft.com/office/drawing/2014/main" id="{E81824FB-93FB-4C5F-BC1D-3FD3870F3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7566025"/>
                <a:ext cx="182562" cy="271462"/>
              </a:xfrm>
              <a:custGeom>
                <a:avLst/>
                <a:gdLst>
                  <a:gd name="T0" fmla="*/ 21 w 74"/>
                  <a:gd name="T1" fmla="*/ 110 h 110"/>
                  <a:gd name="T2" fmla="*/ 30 w 74"/>
                  <a:gd name="T3" fmla="*/ 32 h 110"/>
                  <a:gd name="T4" fmla="*/ 64 w 74"/>
                  <a:gd name="T5" fmla="*/ 0 h 110"/>
                  <a:gd name="T6" fmla="*/ 74 w 74"/>
                  <a:gd name="T7" fmla="*/ 6 h 110"/>
                  <a:gd name="T8" fmla="*/ 40 w 74"/>
                  <a:gd name="T9" fmla="*/ 91 h 110"/>
                  <a:gd name="T10" fmla="*/ 21 w 74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10">
                    <a:moveTo>
                      <a:pt x="21" y="110"/>
                    </a:moveTo>
                    <a:cubicBezTo>
                      <a:pt x="0" y="82"/>
                      <a:pt x="14" y="55"/>
                      <a:pt x="30" y="32"/>
                    </a:cubicBezTo>
                    <a:cubicBezTo>
                      <a:pt x="38" y="19"/>
                      <a:pt x="52" y="11"/>
                      <a:pt x="64" y="0"/>
                    </a:cubicBezTo>
                    <a:cubicBezTo>
                      <a:pt x="68" y="2"/>
                      <a:pt x="71" y="4"/>
                      <a:pt x="74" y="6"/>
                    </a:cubicBezTo>
                    <a:cubicBezTo>
                      <a:pt x="63" y="34"/>
                      <a:pt x="51" y="63"/>
                      <a:pt x="40" y="91"/>
                    </a:cubicBezTo>
                    <a:cubicBezTo>
                      <a:pt x="33" y="98"/>
                      <a:pt x="27" y="104"/>
                      <a:pt x="21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29">
                <a:extLst>
                  <a:ext uri="{FF2B5EF4-FFF2-40B4-BE49-F238E27FC236}">
                    <a16:creationId xmlns:a16="http://schemas.microsoft.com/office/drawing/2014/main" id="{4683EE6C-CBFD-4C7B-B957-F0CECB7C93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313" y="5041900"/>
                <a:ext cx="136525" cy="247650"/>
              </a:xfrm>
              <a:custGeom>
                <a:avLst/>
                <a:gdLst>
                  <a:gd name="T0" fmla="*/ 28 w 55"/>
                  <a:gd name="T1" fmla="*/ 88 h 100"/>
                  <a:gd name="T2" fmla="*/ 0 w 55"/>
                  <a:gd name="T3" fmla="*/ 0 h 100"/>
                  <a:gd name="T4" fmla="*/ 53 w 55"/>
                  <a:gd name="T5" fmla="*/ 96 h 100"/>
                  <a:gd name="T6" fmla="*/ 39 w 55"/>
                  <a:gd name="T7" fmla="*/ 100 h 100"/>
                  <a:gd name="T8" fmla="*/ 28 w 55"/>
                  <a:gd name="T9" fmla="*/ 8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0">
                    <a:moveTo>
                      <a:pt x="28" y="88"/>
                    </a:moveTo>
                    <a:cubicBezTo>
                      <a:pt x="19" y="59"/>
                      <a:pt x="9" y="29"/>
                      <a:pt x="0" y="0"/>
                    </a:cubicBezTo>
                    <a:cubicBezTo>
                      <a:pt x="50" y="18"/>
                      <a:pt x="55" y="56"/>
                      <a:pt x="53" y="96"/>
                    </a:cubicBezTo>
                    <a:cubicBezTo>
                      <a:pt x="52" y="98"/>
                      <a:pt x="44" y="99"/>
                      <a:pt x="39" y="100"/>
                    </a:cubicBezTo>
                    <a:cubicBezTo>
                      <a:pt x="35" y="96"/>
                      <a:pt x="32" y="92"/>
                      <a:pt x="28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30">
                <a:extLst>
                  <a:ext uri="{FF2B5EF4-FFF2-40B4-BE49-F238E27FC236}">
                    <a16:creationId xmlns:a16="http://schemas.microsoft.com/office/drawing/2014/main" id="{5F88BA35-3092-4340-9ACF-D0E308426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813" y="7405688"/>
                <a:ext cx="123825" cy="279400"/>
              </a:xfrm>
              <a:custGeom>
                <a:avLst/>
                <a:gdLst>
                  <a:gd name="T0" fmla="*/ 39 w 50"/>
                  <a:gd name="T1" fmla="*/ 87 h 113"/>
                  <a:gd name="T2" fmla="*/ 11 w 50"/>
                  <a:gd name="T3" fmla="*/ 113 h 113"/>
                  <a:gd name="T4" fmla="*/ 50 w 50"/>
                  <a:gd name="T5" fmla="*/ 0 h 113"/>
                  <a:gd name="T6" fmla="*/ 50 w 50"/>
                  <a:gd name="T7" fmla="*/ 76 h 113"/>
                  <a:gd name="T8" fmla="*/ 39 w 50"/>
                  <a:gd name="T9" fmla="*/ 8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13">
                    <a:moveTo>
                      <a:pt x="39" y="87"/>
                    </a:moveTo>
                    <a:cubicBezTo>
                      <a:pt x="30" y="95"/>
                      <a:pt x="22" y="103"/>
                      <a:pt x="11" y="113"/>
                    </a:cubicBezTo>
                    <a:cubicBezTo>
                      <a:pt x="0" y="66"/>
                      <a:pt x="10" y="30"/>
                      <a:pt x="50" y="0"/>
                    </a:cubicBezTo>
                    <a:cubicBezTo>
                      <a:pt x="50" y="27"/>
                      <a:pt x="50" y="52"/>
                      <a:pt x="50" y="76"/>
                    </a:cubicBezTo>
                    <a:cubicBezTo>
                      <a:pt x="46" y="80"/>
                      <a:pt x="43" y="83"/>
                      <a:pt x="3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31">
                <a:extLst>
                  <a:ext uri="{FF2B5EF4-FFF2-40B4-BE49-F238E27FC236}">
                    <a16:creationId xmlns:a16="http://schemas.microsoft.com/office/drawing/2014/main" id="{92732070-6ECA-4A93-AAAF-75BD79EF5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0338" y="7340600"/>
                <a:ext cx="236537" cy="200025"/>
              </a:xfrm>
              <a:custGeom>
                <a:avLst/>
                <a:gdLst>
                  <a:gd name="T0" fmla="*/ 96 w 96"/>
                  <a:gd name="T1" fmla="*/ 69 h 81"/>
                  <a:gd name="T2" fmla="*/ 0 w 96"/>
                  <a:gd name="T3" fmla="*/ 0 h 81"/>
                  <a:gd name="T4" fmla="*/ 85 w 96"/>
                  <a:gd name="T5" fmla="*/ 48 h 81"/>
                  <a:gd name="T6" fmla="*/ 96 w 96"/>
                  <a:gd name="T7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81">
                    <a:moveTo>
                      <a:pt x="96" y="69"/>
                    </a:moveTo>
                    <a:cubicBezTo>
                      <a:pt x="55" y="81"/>
                      <a:pt x="25" y="63"/>
                      <a:pt x="0" y="0"/>
                    </a:cubicBezTo>
                    <a:cubicBezTo>
                      <a:pt x="28" y="16"/>
                      <a:pt x="57" y="32"/>
                      <a:pt x="85" y="48"/>
                    </a:cubicBezTo>
                    <a:cubicBezTo>
                      <a:pt x="89" y="55"/>
                      <a:pt x="92" y="62"/>
                      <a:pt x="96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32">
                <a:extLst>
                  <a:ext uri="{FF2B5EF4-FFF2-40B4-BE49-F238E27FC236}">
                    <a16:creationId xmlns:a16="http://schemas.microsoft.com/office/drawing/2014/main" id="{FA00145D-5B2F-4184-AAD7-EDC2C202E1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0425" y="8018463"/>
                <a:ext cx="279400" cy="123825"/>
              </a:xfrm>
              <a:custGeom>
                <a:avLst/>
                <a:gdLst>
                  <a:gd name="T0" fmla="*/ 80 w 113"/>
                  <a:gd name="T1" fmla="*/ 0 h 50"/>
                  <a:gd name="T2" fmla="*/ 113 w 113"/>
                  <a:gd name="T3" fmla="*/ 17 h 50"/>
                  <a:gd name="T4" fmla="*/ 42 w 113"/>
                  <a:gd name="T5" fmla="*/ 37 h 50"/>
                  <a:gd name="T6" fmla="*/ 0 w 113"/>
                  <a:gd name="T7" fmla="*/ 5 h 50"/>
                  <a:gd name="T8" fmla="*/ 80 w 113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50">
                    <a:moveTo>
                      <a:pt x="80" y="0"/>
                    </a:moveTo>
                    <a:cubicBezTo>
                      <a:pt x="91" y="6"/>
                      <a:pt x="102" y="11"/>
                      <a:pt x="113" y="17"/>
                    </a:cubicBezTo>
                    <a:cubicBezTo>
                      <a:pt x="98" y="50"/>
                      <a:pt x="67" y="40"/>
                      <a:pt x="42" y="37"/>
                    </a:cubicBezTo>
                    <a:cubicBezTo>
                      <a:pt x="27" y="35"/>
                      <a:pt x="13" y="22"/>
                      <a:pt x="0" y="5"/>
                    </a:cubicBezTo>
                    <a:cubicBezTo>
                      <a:pt x="26" y="3"/>
                      <a:pt x="53" y="2"/>
                      <a:pt x="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33">
                <a:extLst>
                  <a:ext uri="{FF2B5EF4-FFF2-40B4-BE49-F238E27FC236}">
                    <a16:creationId xmlns:a16="http://schemas.microsoft.com/office/drawing/2014/main" id="{4649A7A6-2341-41B9-BD2C-7D9981AD3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463" y="6642100"/>
                <a:ext cx="168275" cy="254000"/>
              </a:xfrm>
              <a:custGeom>
                <a:avLst/>
                <a:gdLst>
                  <a:gd name="T0" fmla="*/ 63 w 68"/>
                  <a:gd name="T1" fmla="*/ 103 h 103"/>
                  <a:gd name="T2" fmla="*/ 0 w 68"/>
                  <a:gd name="T3" fmla="*/ 0 h 103"/>
                  <a:gd name="T4" fmla="*/ 68 w 68"/>
                  <a:gd name="T5" fmla="*/ 70 h 103"/>
                  <a:gd name="T6" fmla="*/ 63 w 68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103">
                    <a:moveTo>
                      <a:pt x="63" y="103"/>
                    </a:moveTo>
                    <a:cubicBezTo>
                      <a:pt x="17" y="87"/>
                      <a:pt x="8" y="73"/>
                      <a:pt x="0" y="0"/>
                    </a:cubicBezTo>
                    <a:cubicBezTo>
                      <a:pt x="26" y="27"/>
                      <a:pt x="47" y="49"/>
                      <a:pt x="68" y="70"/>
                    </a:cubicBezTo>
                    <a:cubicBezTo>
                      <a:pt x="66" y="81"/>
                      <a:pt x="65" y="92"/>
                      <a:pt x="6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34">
                <a:extLst>
                  <a:ext uri="{FF2B5EF4-FFF2-40B4-BE49-F238E27FC236}">
                    <a16:creationId xmlns:a16="http://schemas.microsoft.com/office/drawing/2014/main" id="{E03BC810-4EB1-4030-B91E-A5371EC22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175" y="7907338"/>
                <a:ext cx="306387" cy="120650"/>
              </a:xfrm>
              <a:custGeom>
                <a:avLst/>
                <a:gdLst>
                  <a:gd name="T0" fmla="*/ 124 w 124"/>
                  <a:gd name="T1" fmla="*/ 22 h 49"/>
                  <a:gd name="T2" fmla="*/ 0 w 124"/>
                  <a:gd name="T3" fmla="*/ 0 h 49"/>
                  <a:gd name="T4" fmla="*/ 87 w 124"/>
                  <a:gd name="T5" fmla="*/ 0 h 49"/>
                  <a:gd name="T6" fmla="*/ 124 w 124"/>
                  <a:gd name="T7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" h="49">
                    <a:moveTo>
                      <a:pt x="124" y="22"/>
                    </a:moveTo>
                    <a:cubicBezTo>
                      <a:pt x="86" y="49"/>
                      <a:pt x="56" y="45"/>
                      <a:pt x="0" y="0"/>
                    </a:cubicBezTo>
                    <a:cubicBezTo>
                      <a:pt x="33" y="0"/>
                      <a:pt x="60" y="0"/>
                      <a:pt x="87" y="0"/>
                    </a:cubicBezTo>
                    <a:cubicBezTo>
                      <a:pt x="99" y="7"/>
                      <a:pt x="112" y="15"/>
                      <a:pt x="124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35">
                <a:extLst>
                  <a:ext uri="{FF2B5EF4-FFF2-40B4-BE49-F238E27FC236}">
                    <a16:creationId xmlns:a16="http://schemas.microsoft.com/office/drawing/2014/main" id="{CF08A3B1-AF17-4455-8D47-7D0814656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6763" y="7713663"/>
                <a:ext cx="192087" cy="247650"/>
              </a:xfrm>
              <a:custGeom>
                <a:avLst/>
                <a:gdLst>
                  <a:gd name="T0" fmla="*/ 72 w 78"/>
                  <a:gd name="T1" fmla="*/ 100 h 100"/>
                  <a:gd name="T2" fmla="*/ 35 w 78"/>
                  <a:gd name="T3" fmla="*/ 78 h 100"/>
                  <a:gd name="T4" fmla="*/ 0 w 78"/>
                  <a:gd name="T5" fmla="*/ 0 h 100"/>
                  <a:gd name="T6" fmla="*/ 72 w 78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00">
                    <a:moveTo>
                      <a:pt x="72" y="100"/>
                    </a:moveTo>
                    <a:cubicBezTo>
                      <a:pt x="60" y="93"/>
                      <a:pt x="47" y="85"/>
                      <a:pt x="35" y="78"/>
                    </a:cubicBezTo>
                    <a:cubicBezTo>
                      <a:pt x="24" y="53"/>
                      <a:pt x="13" y="29"/>
                      <a:pt x="0" y="0"/>
                    </a:cubicBezTo>
                    <a:cubicBezTo>
                      <a:pt x="60" y="23"/>
                      <a:pt x="78" y="51"/>
                      <a:pt x="72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36">
                <a:extLst>
                  <a:ext uri="{FF2B5EF4-FFF2-40B4-BE49-F238E27FC236}">
                    <a16:creationId xmlns:a16="http://schemas.microsoft.com/office/drawing/2014/main" id="{7AB08BD0-6B04-4313-AE49-DC6E1A02D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5150" y="4718050"/>
                <a:ext cx="206375" cy="244475"/>
              </a:xfrm>
              <a:custGeom>
                <a:avLst/>
                <a:gdLst>
                  <a:gd name="T0" fmla="*/ 50 w 84"/>
                  <a:gd name="T1" fmla="*/ 75 h 99"/>
                  <a:gd name="T2" fmla="*/ 19 w 84"/>
                  <a:gd name="T3" fmla="*/ 99 h 99"/>
                  <a:gd name="T4" fmla="*/ 38 w 84"/>
                  <a:gd name="T5" fmla="*/ 22 h 99"/>
                  <a:gd name="T6" fmla="*/ 84 w 84"/>
                  <a:gd name="T7" fmla="*/ 0 h 99"/>
                  <a:gd name="T8" fmla="*/ 50 w 84"/>
                  <a:gd name="T9" fmla="*/ 7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99">
                    <a:moveTo>
                      <a:pt x="50" y="75"/>
                    </a:moveTo>
                    <a:cubicBezTo>
                      <a:pt x="40" y="83"/>
                      <a:pt x="30" y="91"/>
                      <a:pt x="19" y="99"/>
                    </a:cubicBezTo>
                    <a:cubicBezTo>
                      <a:pt x="0" y="67"/>
                      <a:pt x="20" y="44"/>
                      <a:pt x="38" y="22"/>
                    </a:cubicBezTo>
                    <a:cubicBezTo>
                      <a:pt x="48" y="11"/>
                      <a:pt x="64" y="4"/>
                      <a:pt x="84" y="0"/>
                    </a:cubicBezTo>
                    <a:cubicBezTo>
                      <a:pt x="73" y="25"/>
                      <a:pt x="62" y="50"/>
                      <a:pt x="5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37">
                <a:extLst>
                  <a:ext uri="{FF2B5EF4-FFF2-40B4-BE49-F238E27FC236}">
                    <a16:creationId xmlns:a16="http://schemas.microsoft.com/office/drawing/2014/main" id="{97F9B4EB-7F54-4F6C-9339-002D29B93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1425" y="6402388"/>
                <a:ext cx="176212" cy="273050"/>
              </a:xfrm>
              <a:custGeom>
                <a:avLst/>
                <a:gdLst>
                  <a:gd name="T0" fmla="*/ 23 w 71"/>
                  <a:gd name="T1" fmla="*/ 111 h 111"/>
                  <a:gd name="T2" fmla="*/ 52 w 71"/>
                  <a:gd name="T3" fmla="*/ 0 h 111"/>
                  <a:gd name="T4" fmla="*/ 23 w 71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1" h="111">
                    <a:moveTo>
                      <a:pt x="23" y="111"/>
                    </a:moveTo>
                    <a:cubicBezTo>
                      <a:pt x="0" y="63"/>
                      <a:pt x="24" y="31"/>
                      <a:pt x="52" y="0"/>
                    </a:cubicBezTo>
                    <a:cubicBezTo>
                      <a:pt x="71" y="46"/>
                      <a:pt x="68" y="57"/>
                      <a:pt x="23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38">
                <a:extLst>
                  <a:ext uri="{FF2B5EF4-FFF2-40B4-BE49-F238E27FC236}">
                    <a16:creationId xmlns:a16="http://schemas.microsoft.com/office/drawing/2014/main" id="{26927359-10AC-4A61-8FF4-16090148C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850" y="5022850"/>
                <a:ext cx="274637" cy="142875"/>
              </a:xfrm>
              <a:custGeom>
                <a:avLst/>
                <a:gdLst>
                  <a:gd name="T0" fmla="*/ 0 w 111"/>
                  <a:gd name="T1" fmla="*/ 43 h 58"/>
                  <a:gd name="T2" fmla="*/ 25 w 111"/>
                  <a:gd name="T3" fmla="*/ 17 h 58"/>
                  <a:gd name="T4" fmla="*/ 111 w 111"/>
                  <a:gd name="T5" fmla="*/ 0 h 58"/>
                  <a:gd name="T6" fmla="*/ 5 w 111"/>
                  <a:gd name="T7" fmla="*/ 53 h 58"/>
                  <a:gd name="T8" fmla="*/ 0 w 111"/>
                  <a:gd name="T9" fmla="*/ 4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58">
                    <a:moveTo>
                      <a:pt x="0" y="43"/>
                    </a:moveTo>
                    <a:cubicBezTo>
                      <a:pt x="8" y="34"/>
                      <a:pt x="16" y="25"/>
                      <a:pt x="25" y="17"/>
                    </a:cubicBezTo>
                    <a:cubicBezTo>
                      <a:pt x="51" y="12"/>
                      <a:pt x="77" y="6"/>
                      <a:pt x="111" y="0"/>
                    </a:cubicBezTo>
                    <a:cubicBezTo>
                      <a:pt x="83" y="47"/>
                      <a:pt x="47" y="58"/>
                      <a:pt x="5" y="53"/>
                    </a:cubicBezTo>
                    <a:cubicBezTo>
                      <a:pt x="3" y="53"/>
                      <a:pt x="2" y="46"/>
                      <a:pt x="0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39">
                <a:extLst>
                  <a:ext uri="{FF2B5EF4-FFF2-40B4-BE49-F238E27FC236}">
                    <a16:creationId xmlns:a16="http://schemas.microsoft.com/office/drawing/2014/main" id="{CF5E8FF6-7041-4A30-A5F4-3651CE702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38" y="7548563"/>
                <a:ext cx="250825" cy="158750"/>
              </a:xfrm>
              <a:custGeom>
                <a:avLst/>
                <a:gdLst>
                  <a:gd name="T0" fmla="*/ 15 w 102"/>
                  <a:gd name="T1" fmla="*/ 29 h 64"/>
                  <a:gd name="T2" fmla="*/ 26 w 102"/>
                  <a:gd name="T3" fmla="*/ 18 h 64"/>
                  <a:gd name="T4" fmla="*/ 102 w 102"/>
                  <a:gd name="T5" fmla="*/ 0 h 64"/>
                  <a:gd name="T6" fmla="*/ 0 w 102"/>
                  <a:gd name="T7" fmla="*/ 63 h 64"/>
                  <a:gd name="T8" fmla="*/ 15 w 102"/>
                  <a:gd name="T9" fmla="*/ 2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64">
                    <a:moveTo>
                      <a:pt x="15" y="29"/>
                    </a:moveTo>
                    <a:cubicBezTo>
                      <a:pt x="19" y="25"/>
                      <a:pt x="22" y="22"/>
                      <a:pt x="26" y="18"/>
                    </a:cubicBezTo>
                    <a:cubicBezTo>
                      <a:pt x="50" y="12"/>
                      <a:pt x="74" y="6"/>
                      <a:pt x="102" y="0"/>
                    </a:cubicBezTo>
                    <a:cubicBezTo>
                      <a:pt x="81" y="47"/>
                      <a:pt x="47" y="64"/>
                      <a:pt x="0" y="63"/>
                    </a:cubicBezTo>
                    <a:cubicBezTo>
                      <a:pt x="5" y="51"/>
                      <a:pt x="10" y="40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40">
                <a:extLst>
                  <a:ext uri="{FF2B5EF4-FFF2-40B4-BE49-F238E27FC236}">
                    <a16:creationId xmlns:a16="http://schemas.microsoft.com/office/drawing/2014/main" id="{EFD39B8A-82F5-4FC8-B7CB-2D367D698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2088" y="7897813"/>
                <a:ext cx="293687" cy="134937"/>
              </a:xfrm>
              <a:custGeom>
                <a:avLst/>
                <a:gdLst>
                  <a:gd name="T0" fmla="*/ 0 w 119"/>
                  <a:gd name="T1" fmla="*/ 27 h 55"/>
                  <a:gd name="T2" fmla="*/ 45 w 119"/>
                  <a:gd name="T3" fmla="*/ 0 h 55"/>
                  <a:gd name="T4" fmla="*/ 119 w 119"/>
                  <a:gd name="T5" fmla="*/ 0 h 55"/>
                  <a:gd name="T6" fmla="*/ 0 w 119"/>
                  <a:gd name="T7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9" h="55">
                    <a:moveTo>
                      <a:pt x="0" y="27"/>
                    </a:moveTo>
                    <a:cubicBezTo>
                      <a:pt x="15" y="18"/>
                      <a:pt x="30" y="9"/>
                      <a:pt x="45" y="0"/>
                    </a:cubicBezTo>
                    <a:cubicBezTo>
                      <a:pt x="68" y="0"/>
                      <a:pt x="91" y="0"/>
                      <a:pt x="119" y="0"/>
                    </a:cubicBezTo>
                    <a:cubicBezTo>
                      <a:pt x="74" y="48"/>
                      <a:pt x="39" y="55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41">
                <a:extLst>
                  <a:ext uri="{FF2B5EF4-FFF2-40B4-BE49-F238E27FC236}">
                    <a16:creationId xmlns:a16="http://schemas.microsoft.com/office/drawing/2014/main" id="{B8B642DE-E484-4FEB-B7BB-8C7752668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238" y="5240338"/>
                <a:ext cx="109537" cy="279400"/>
              </a:xfrm>
              <a:custGeom>
                <a:avLst/>
                <a:gdLst>
                  <a:gd name="T0" fmla="*/ 32 w 44"/>
                  <a:gd name="T1" fmla="*/ 100 h 113"/>
                  <a:gd name="T2" fmla="*/ 14 w 44"/>
                  <a:gd name="T3" fmla="*/ 113 h 113"/>
                  <a:gd name="T4" fmla="*/ 44 w 44"/>
                  <a:gd name="T5" fmla="*/ 0 h 113"/>
                  <a:gd name="T6" fmla="*/ 39 w 44"/>
                  <a:gd name="T7" fmla="*/ 88 h 113"/>
                  <a:gd name="T8" fmla="*/ 32 w 44"/>
                  <a:gd name="T9" fmla="*/ 10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13">
                    <a:moveTo>
                      <a:pt x="32" y="100"/>
                    </a:moveTo>
                    <a:cubicBezTo>
                      <a:pt x="26" y="104"/>
                      <a:pt x="20" y="108"/>
                      <a:pt x="14" y="113"/>
                    </a:cubicBezTo>
                    <a:cubicBezTo>
                      <a:pt x="0" y="47"/>
                      <a:pt x="0" y="47"/>
                      <a:pt x="44" y="0"/>
                    </a:cubicBezTo>
                    <a:cubicBezTo>
                      <a:pt x="43" y="29"/>
                      <a:pt x="41" y="59"/>
                      <a:pt x="39" y="88"/>
                    </a:cubicBezTo>
                    <a:cubicBezTo>
                      <a:pt x="36" y="92"/>
                      <a:pt x="34" y="96"/>
                      <a:pt x="32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42">
                <a:extLst>
                  <a:ext uri="{FF2B5EF4-FFF2-40B4-BE49-F238E27FC236}">
                    <a16:creationId xmlns:a16="http://schemas.microsoft.com/office/drawing/2014/main" id="{F17D0581-C2C0-4430-A48F-1EA13B905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3625" y="8107363"/>
                <a:ext cx="312737" cy="119062"/>
              </a:xfrm>
              <a:custGeom>
                <a:avLst/>
                <a:gdLst>
                  <a:gd name="T0" fmla="*/ 93 w 127"/>
                  <a:gd name="T1" fmla="*/ 0 h 48"/>
                  <a:gd name="T2" fmla="*/ 127 w 127"/>
                  <a:gd name="T3" fmla="*/ 13 h 48"/>
                  <a:gd name="T4" fmla="*/ 0 w 127"/>
                  <a:gd name="T5" fmla="*/ 14 h 48"/>
                  <a:gd name="T6" fmla="*/ 93 w 127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48">
                    <a:moveTo>
                      <a:pt x="93" y="0"/>
                    </a:moveTo>
                    <a:cubicBezTo>
                      <a:pt x="105" y="4"/>
                      <a:pt x="116" y="9"/>
                      <a:pt x="127" y="13"/>
                    </a:cubicBezTo>
                    <a:cubicBezTo>
                      <a:pt x="94" y="46"/>
                      <a:pt x="61" y="48"/>
                      <a:pt x="0" y="14"/>
                    </a:cubicBezTo>
                    <a:cubicBezTo>
                      <a:pt x="38" y="8"/>
                      <a:pt x="65" y="4"/>
                      <a:pt x="9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43">
                <a:extLst>
                  <a:ext uri="{FF2B5EF4-FFF2-40B4-BE49-F238E27FC236}">
                    <a16:creationId xmlns:a16="http://schemas.microsoft.com/office/drawing/2014/main" id="{5BD99226-D39B-40C6-AD83-FC359C39F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3025" y="5551488"/>
                <a:ext cx="234950" cy="207962"/>
              </a:xfrm>
              <a:custGeom>
                <a:avLst/>
                <a:gdLst>
                  <a:gd name="T0" fmla="*/ 0 w 95"/>
                  <a:gd name="T1" fmla="*/ 84 h 84"/>
                  <a:gd name="T2" fmla="*/ 95 w 95"/>
                  <a:gd name="T3" fmla="*/ 0 h 84"/>
                  <a:gd name="T4" fmla="*/ 1 w 95"/>
                  <a:gd name="T5" fmla="*/ 83 h 84"/>
                  <a:gd name="T6" fmla="*/ 0 w 95"/>
                  <a:gd name="T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84">
                    <a:moveTo>
                      <a:pt x="0" y="84"/>
                    </a:moveTo>
                    <a:cubicBezTo>
                      <a:pt x="50" y="13"/>
                      <a:pt x="50" y="13"/>
                      <a:pt x="95" y="0"/>
                    </a:cubicBezTo>
                    <a:cubicBezTo>
                      <a:pt x="83" y="52"/>
                      <a:pt x="50" y="76"/>
                      <a:pt x="1" y="83"/>
                    </a:cubicBez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44">
                <a:extLst>
                  <a:ext uri="{FF2B5EF4-FFF2-40B4-BE49-F238E27FC236}">
                    <a16:creationId xmlns:a16="http://schemas.microsoft.com/office/drawing/2014/main" id="{0A03BC4C-D31E-4278-A996-61A0F2F02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300" y="5894388"/>
                <a:ext cx="134937" cy="287337"/>
              </a:xfrm>
              <a:custGeom>
                <a:avLst/>
                <a:gdLst>
                  <a:gd name="T0" fmla="*/ 0 w 55"/>
                  <a:gd name="T1" fmla="*/ 113 h 116"/>
                  <a:gd name="T2" fmla="*/ 20 w 55"/>
                  <a:gd name="T3" fmla="*/ 0 h 116"/>
                  <a:gd name="T4" fmla="*/ 16 w 55"/>
                  <a:gd name="T5" fmla="*/ 116 h 116"/>
                  <a:gd name="T6" fmla="*/ 0 w 55"/>
                  <a:gd name="T7" fmla="*/ 11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16">
                    <a:moveTo>
                      <a:pt x="0" y="113"/>
                    </a:moveTo>
                    <a:cubicBezTo>
                      <a:pt x="6" y="76"/>
                      <a:pt x="13" y="38"/>
                      <a:pt x="20" y="0"/>
                    </a:cubicBezTo>
                    <a:cubicBezTo>
                      <a:pt x="55" y="44"/>
                      <a:pt x="45" y="82"/>
                      <a:pt x="16" y="116"/>
                    </a:cubicBezTo>
                    <a:cubicBezTo>
                      <a:pt x="10" y="115"/>
                      <a:pt x="5" y="114"/>
                      <a:pt x="0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45">
                <a:extLst>
                  <a:ext uri="{FF2B5EF4-FFF2-40B4-BE49-F238E27FC236}">
                    <a16:creationId xmlns:a16="http://schemas.microsoft.com/office/drawing/2014/main" id="{36F1AB41-901D-41A0-B7C7-13140D6FA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3725" y="7570788"/>
                <a:ext cx="168275" cy="282575"/>
              </a:xfrm>
              <a:custGeom>
                <a:avLst/>
                <a:gdLst>
                  <a:gd name="T0" fmla="*/ 68 w 68"/>
                  <a:gd name="T1" fmla="*/ 114 h 114"/>
                  <a:gd name="T2" fmla="*/ 11 w 68"/>
                  <a:gd name="T3" fmla="*/ 0 h 114"/>
                  <a:gd name="T4" fmla="*/ 68 w 68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8" h="114">
                    <a:moveTo>
                      <a:pt x="68" y="114"/>
                    </a:moveTo>
                    <a:cubicBezTo>
                      <a:pt x="35" y="84"/>
                      <a:pt x="0" y="53"/>
                      <a:pt x="11" y="0"/>
                    </a:cubicBezTo>
                    <a:cubicBezTo>
                      <a:pt x="62" y="23"/>
                      <a:pt x="66" y="68"/>
                      <a:pt x="68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46">
                <a:extLst>
                  <a:ext uri="{FF2B5EF4-FFF2-40B4-BE49-F238E27FC236}">
                    <a16:creationId xmlns:a16="http://schemas.microsoft.com/office/drawing/2014/main" id="{B7A40050-6847-49A9-B83F-5EE68AD18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675" y="5675313"/>
                <a:ext cx="123825" cy="293687"/>
              </a:xfrm>
              <a:custGeom>
                <a:avLst/>
                <a:gdLst>
                  <a:gd name="T0" fmla="*/ 33 w 50"/>
                  <a:gd name="T1" fmla="*/ 118 h 119"/>
                  <a:gd name="T2" fmla="*/ 3 w 50"/>
                  <a:gd name="T3" fmla="*/ 43 h 119"/>
                  <a:gd name="T4" fmla="*/ 16 w 50"/>
                  <a:gd name="T5" fmla="*/ 0 h 119"/>
                  <a:gd name="T6" fmla="*/ 32 w 50"/>
                  <a:gd name="T7" fmla="*/ 119 h 119"/>
                  <a:gd name="T8" fmla="*/ 33 w 50"/>
                  <a:gd name="T9" fmla="*/ 11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19">
                    <a:moveTo>
                      <a:pt x="33" y="118"/>
                    </a:moveTo>
                    <a:cubicBezTo>
                      <a:pt x="23" y="93"/>
                      <a:pt x="10" y="69"/>
                      <a:pt x="3" y="43"/>
                    </a:cubicBezTo>
                    <a:cubicBezTo>
                      <a:pt x="0" y="31"/>
                      <a:pt x="11" y="16"/>
                      <a:pt x="16" y="0"/>
                    </a:cubicBezTo>
                    <a:cubicBezTo>
                      <a:pt x="50" y="38"/>
                      <a:pt x="43" y="79"/>
                      <a:pt x="32" y="119"/>
                    </a:cubicBezTo>
                    <a:lnTo>
                      <a:pt x="33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47">
                <a:extLst>
                  <a:ext uri="{FF2B5EF4-FFF2-40B4-BE49-F238E27FC236}">
                    <a16:creationId xmlns:a16="http://schemas.microsoft.com/office/drawing/2014/main" id="{F30207B5-153B-44FA-9F4F-BC252A5F7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5500" y="7021513"/>
                <a:ext cx="92075" cy="290512"/>
              </a:xfrm>
              <a:custGeom>
                <a:avLst/>
                <a:gdLst>
                  <a:gd name="T0" fmla="*/ 22 w 37"/>
                  <a:gd name="T1" fmla="*/ 117 h 117"/>
                  <a:gd name="T2" fmla="*/ 1 w 37"/>
                  <a:gd name="T3" fmla="*/ 43 h 117"/>
                  <a:gd name="T4" fmla="*/ 22 w 37"/>
                  <a:gd name="T5" fmla="*/ 0 h 117"/>
                  <a:gd name="T6" fmla="*/ 37 w 37"/>
                  <a:gd name="T7" fmla="*/ 3 h 117"/>
                  <a:gd name="T8" fmla="*/ 26 w 37"/>
                  <a:gd name="T9" fmla="*/ 111 h 117"/>
                  <a:gd name="T10" fmla="*/ 22 w 37"/>
                  <a:gd name="T11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17">
                    <a:moveTo>
                      <a:pt x="22" y="117"/>
                    </a:moveTo>
                    <a:cubicBezTo>
                      <a:pt x="14" y="93"/>
                      <a:pt x="3" y="68"/>
                      <a:pt x="1" y="43"/>
                    </a:cubicBezTo>
                    <a:cubicBezTo>
                      <a:pt x="0" y="29"/>
                      <a:pt x="15" y="14"/>
                      <a:pt x="22" y="0"/>
                    </a:cubicBezTo>
                    <a:cubicBezTo>
                      <a:pt x="27" y="1"/>
                      <a:pt x="32" y="2"/>
                      <a:pt x="37" y="3"/>
                    </a:cubicBezTo>
                    <a:cubicBezTo>
                      <a:pt x="33" y="39"/>
                      <a:pt x="30" y="75"/>
                      <a:pt x="26" y="111"/>
                    </a:cubicBezTo>
                    <a:cubicBezTo>
                      <a:pt x="24" y="113"/>
                      <a:pt x="23" y="115"/>
                      <a:pt x="22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48">
                <a:extLst>
                  <a:ext uri="{FF2B5EF4-FFF2-40B4-BE49-F238E27FC236}">
                    <a16:creationId xmlns:a16="http://schemas.microsoft.com/office/drawing/2014/main" id="{BAA83ED2-B790-43F1-BBFA-0BF50D033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6738" y="5157788"/>
                <a:ext cx="252412" cy="168275"/>
              </a:xfrm>
              <a:custGeom>
                <a:avLst/>
                <a:gdLst>
                  <a:gd name="T0" fmla="*/ 91 w 102"/>
                  <a:gd name="T1" fmla="*/ 41 h 68"/>
                  <a:gd name="T2" fmla="*/ 102 w 102"/>
                  <a:gd name="T3" fmla="*/ 53 h 68"/>
                  <a:gd name="T4" fmla="*/ 30 w 102"/>
                  <a:gd name="T5" fmla="*/ 50 h 68"/>
                  <a:gd name="T6" fmla="*/ 15 w 102"/>
                  <a:gd name="T7" fmla="*/ 32 h 68"/>
                  <a:gd name="T8" fmla="*/ 0 w 102"/>
                  <a:gd name="T9" fmla="*/ 11 h 68"/>
                  <a:gd name="T10" fmla="*/ 6 w 102"/>
                  <a:gd name="T11" fmla="*/ 0 h 68"/>
                  <a:gd name="T12" fmla="*/ 91 w 102"/>
                  <a:gd name="T13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68">
                    <a:moveTo>
                      <a:pt x="91" y="41"/>
                    </a:moveTo>
                    <a:cubicBezTo>
                      <a:pt x="95" y="45"/>
                      <a:pt x="98" y="49"/>
                      <a:pt x="102" y="53"/>
                    </a:cubicBezTo>
                    <a:cubicBezTo>
                      <a:pt x="92" y="68"/>
                      <a:pt x="50" y="67"/>
                      <a:pt x="30" y="50"/>
                    </a:cubicBezTo>
                    <a:cubicBezTo>
                      <a:pt x="24" y="45"/>
                      <a:pt x="19" y="39"/>
                      <a:pt x="15" y="32"/>
                    </a:cubicBezTo>
                    <a:cubicBezTo>
                      <a:pt x="9" y="25"/>
                      <a:pt x="5" y="18"/>
                      <a:pt x="0" y="11"/>
                    </a:cubicBezTo>
                    <a:cubicBezTo>
                      <a:pt x="2" y="7"/>
                      <a:pt x="4" y="4"/>
                      <a:pt x="6" y="0"/>
                    </a:cubicBezTo>
                    <a:cubicBezTo>
                      <a:pt x="34" y="14"/>
                      <a:pt x="63" y="28"/>
                      <a:pt x="91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49">
                <a:extLst>
                  <a:ext uri="{FF2B5EF4-FFF2-40B4-BE49-F238E27FC236}">
                    <a16:creationId xmlns:a16="http://schemas.microsoft.com/office/drawing/2014/main" id="{3914EE90-8BBD-44FA-A6AA-79C0956AB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063" y="5202238"/>
                <a:ext cx="120650" cy="322262"/>
              </a:xfrm>
              <a:custGeom>
                <a:avLst/>
                <a:gdLst>
                  <a:gd name="T0" fmla="*/ 12 w 49"/>
                  <a:gd name="T1" fmla="*/ 95 h 130"/>
                  <a:gd name="T2" fmla="*/ 0 w 49"/>
                  <a:gd name="T3" fmla="*/ 0 h 130"/>
                  <a:gd name="T4" fmla="*/ 33 w 49"/>
                  <a:gd name="T5" fmla="*/ 130 h 130"/>
                  <a:gd name="T6" fmla="*/ 11 w 49"/>
                  <a:gd name="T7" fmla="*/ 99 h 130"/>
                  <a:gd name="T8" fmla="*/ 12 w 49"/>
                  <a:gd name="T9" fmla="*/ 95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30">
                    <a:moveTo>
                      <a:pt x="12" y="95"/>
                    </a:moveTo>
                    <a:cubicBezTo>
                      <a:pt x="8" y="67"/>
                      <a:pt x="5" y="39"/>
                      <a:pt x="0" y="0"/>
                    </a:cubicBezTo>
                    <a:cubicBezTo>
                      <a:pt x="48" y="39"/>
                      <a:pt x="49" y="78"/>
                      <a:pt x="33" y="130"/>
                    </a:cubicBezTo>
                    <a:cubicBezTo>
                      <a:pt x="23" y="117"/>
                      <a:pt x="17" y="108"/>
                      <a:pt x="11" y="99"/>
                    </a:cubicBezTo>
                    <a:cubicBezTo>
                      <a:pt x="12" y="99"/>
                      <a:pt x="12" y="97"/>
                      <a:pt x="12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50">
                <a:extLst>
                  <a:ext uri="{FF2B5EF4-FFF2-40B4-BE49-F238E27FC236}">
                    <a16:creationId xmlns:a16="http://schemas.microsoft.com/office/drawing/2014/main" id="{5A9DB1C4-A925-432B-B6EF-D579BA5AA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4538" y="7353300"/>
                <a:ext cx="239712" cy="176212"/>
              </a:xfrm>
              <a:custGeom>
                <a:avLst/>
                <a:gdLst>
                  <a:gd name="T0" fmla="*/ 22 w 97"/>
                  <a:gd name="T1" fmla="*/ 26 h 71"/>
                  <a:gd name="T2" fmla="*/ 57 w 97"/>
                  <a:gd name="T3" fmla="*/ 11 h 71"/>
                  <a:gd name="T4" fmla="*/ 97 w 97"/>
                  <a:gd name="T5" fmla="*/ 0 h 71"/>
                  <a:gd name="T6" fmla="*/ 0 w 97"/>
                  <a:gd name="T7" fmla="*/ 71 h 71"/>
                  <a:gd name="T8" fmla="*/ 8 w 97"/>
                  <a:gd name="T9" fmla="*/ 45 h 71"/>
                  <a:gd name="T10" fmla="*/ 22 w 97"/>
                  <a:gd name="T11" fmla="*/ 2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71">
                    <a:moveTo>
                      <a:pt x="22" y="26"/>
                    </a:moveTo>
                    <a:cubicBezTo>
                      <a:pt x="34" y="21"/>
                      <a:pt x="45" y="15"/>
                      <a:pt x="57" y="11"/>
                    </a:cubicBezTo>
                    <a:cubicBezTo>
                      <a:pt x="69" y="6"/>
                      <a:pt x="82" y="4"/>
                      <a:pt x="97" y="0"/>
                    </a:cubicBezTo>
                    <a:cubicBezTo>
                      <a:pt x="81" y="48"/>
                      <a:pt x="48" y="67"/>
                      <a:pt x="0" y="71"/>
                    </a:cubicBezTo>
                    <a:cubicBezTo>
                      <a:pt x="3" y="62"/>
                      <a:pt x="6" y="53"/>
                      <a:pt x="8" y="45"/>
                    </a:cubicBezTo>
                    <a:cubicBezTo>
                      <a:pt x="12" y="39"/>
                      <a:pt x="17" y="33"/>
                      <a:pt x="2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51">
                <a:extLst>
                  <a:ext uri="{FF2B5EF4-FFF2-40B4-BE49-F238E27FC236}">
                    <a16:creationId xmlns:a16="http://schemas.microsoft.com/office/drawing/2014/main" id="{C45FA37D-575C-4459-9E38-D7ED1CB61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6038" y="6615113"/>
                <a:ext cx="130175" cy="280987"/>
              </a:xfrm>
              <a:custGeom>
                <a:avLst/>
                <a:gdLst>
                  <a:gd name="T0" fmla="*/ 0 w 53"/>
                  <a:gd name="T1" fmla="*/ 114 h 114"/>
                  <a:gd name="T2" fmla="*/ 5 w 53"/>
                  <a:gd name="T3" fmla="*/ 81 h 114"/>
                  <a:gd name="T4" fmla="*/ 24 w 53"/>
                  <a:gd name="T5" fmla="*/ 0 h 114"/>
                  <a:gd name="T6" fmla="*/ 0 w 53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114">
                    <a:moveTo>
                      <a:pt x="0" y="114"/>
                    </a:moveTo>
                    <a:cubicBezTo>
                      <a:pt x="2" y="103"/>
                      <a:pt x="3" y="92"/>
                      <a:pt x="5" y="81"/>
                    </a:cubicBezTo>
                    <a:cubicBezTo>
                      <a:pt x="11" y="54"/>
                      <a:pt x="18" y="27"/>
                      <a:pt x="24" y="0"/>
                    </a:cubicBezTo>
                    <a:cubicBezTo>
                      <a:pt x="53" y="67"/>
                      <a:pt x="40" y="110"/>
                      <a:pt x="0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52">
                <a:extLst>
                  <a:ext uri="{FF2B5EF4-FFF2-40B4-BE49-F238E27FC236}">
                    <a16:creationId xmlns:a16="http://schemas.microsoft.com/office/drawing/2014/main" id="{58738853-666A-4D16-80BD-558C8C00A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375" y="7735888"/>
                <a:ext cx="301625" cy="139700"/>
              </a:xfrm>
              <a:custGeom>
                <a:avLst/>
                <a:gdLst>
                  <a:gd name="T0" fmla="*/ 122 w 122"/>
                  <a:gd name="T1" fmla="*/ 47 h 56"/>
                  <a:gd name="T2" fmla="*/ 0 w 122"/>
                  <a:gd name="T3" fmla="*/ 5 h 56"/>
                  <a:gd name="T4" fmla="*/ 96 w 122"/>
                  <a:gd name="T5" fmla="*/ 32 h 56"/>
                  <a:gd name="T6" fmla="*/ 122 w 122"/>
                  <a:gd name="T7" fmla="*/ 47 h 56"/>
                  <a:gd name="T8" fmla="*/ 122 w 122"/>
                  <a:gd name="T9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56">
                    <a:moveTo>
                      <a:pt x="122" y="47"/>
                    </a:moveTo>
                    <a:cubicBezTo>
                      <a:pt x="75" y="56"/>
                      <a:pt x="31" y="54"/>
                      <a:pt x="0" y="5"/>
                    </a:cubicBezTo>
                    <a:cubicBezTo>
                      <a:pt x="38" y="1"/>
                      <a:pt x="71" y="0"/>
                      <a:pt x="96" y="32"/>
                    </a:cubicBezTo>
                    <a:cubicBezTo>
                      <a:pt x="102" y="39"/>
                      <a:pt x="113" y="42"/>
                      <a:pt x="122" y="47"/>
                    </a:cubicBezTo>
                    <a:cubicBezTo>
                      <a:pt x="122" y="47"/>
                      <a:pt x="122" y="47"/>
                      <a:pt x="1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53">
                <a:extLst>
                  <a:ext uri="{FF2B5EF4-FFF2-40B4-BE49-F238E27FC236}">
                    <a16:creationId xmlns:a16="http://schemas.microsoft.com/office/drawing/2014/main" id="{0CCDCD1C-F24B-4B9A-89F6-D1EEE7758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925" y="4854575"/>
                <a:ext cx="177800" cy="266700"/>
              </a:xfrm>
              <a:custGeom>
                <a:avLst/>
                <a:gdLst>
                  <a:gd name="T0" fmla="*/ 59 w 72"/>
                  <a:gd name="T1" fmla="*/ 108 h 108"/>
                  <a:gd name="T2" fmla="*/ 8 w 72"/>
                  <a:gd name="T3" fmla="*/ 0 h 108"/>
                  <a:gd name="T4" fmla="*/ 58 w 72"/>
                  <a:gd name="T5" fmla="*/ 107 h 108"/>
                  <a:gd name="T6" fmla="*/ 59 w 72"/>
                  <a:gd name="T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108">
                    <a:moveTo>
                      <a:pt x="59" y="108"/>
                    </a:moveTo>
                    <a:cubicBezTo>
                      <a:pt x="28" y="78"/>
                      <a:pt x="0" y="47"/>
                      <a:pt x="8" y="0"/>
                    </a:cubicBezTo>
                    <a:cubicBezTo>
                      <a:pt x="60" y="34"/>
                      <a:pt x="72" y="59"/>
                      <a:pt x="58" y="107"/>
                    </a:cubicBezTo>
                    <a:lnTo>
                      <a:pt x="59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54">
                <a:extLst>
                  <a:ext uri="{FF2B5EF4-FFF2-40B4-BE49-F238E27FC236}">
                    <a16:creationId xmlns:a16="http://schemas.microsoft.com/office/drawing/2014/main" id="{0A1268A1-ED98-4428-8400-59C3B382D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6400" y="5014913"/>
                <a:ext cx="280987" cy="153987"/>
              </a:xfrm>
              <a:custGeom>
                <a:avLst/>
                <a:gdLst>
                  <a:gd name="T0" fmla="*/ 113 w 114"/>
                  <a:gd name="T1" fmla="*/ 42 h 62"/>
                  <a:gd name="T2" fmla="*/ 0 w 114"/>
                  <a:gd name="T3" fmla="*/ 9 h 62"/>
                  <a:gd name="T4" fmla="*/ 114 w 114"/>
                  <a:gd name="T5" fmla="*/ 43 h 62"/>
                  <a:gd name="T6" fmla="*/ 113 w 114"/>
                  <a:gd name="T7" fmla="*/ 4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62">
                    <a:moveTo>
                      <a:pt x="113" y="42"/>
                    </a:moveTo>
                    <a:cubicBezTo>
                      <a:pt x="72" y="62"/>
                      <a:pt x="41" y="53"/>
                      <a:pt x="0" y="9"/>
                    </a:cubicBezTo>
                    <a:cubicBezTo>
                      <a:pt x="38" y="0"/>
                      <a:pt x="38" y="0"/>
                      <a:pt x="114" y="43"/>
                    </a:cubicBezTo>
                    <a:cubicBezTo>
                      <a:pt x="114" y="43"/>
                      <a:pt x="113" y="42"/>
                      <a:pt x="11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55">
                <a:extLst>
                  <a:ext uri="{FF2B5EF4-FFF2-40B4-BE49-F238E27FC236}">
                    <a16:creationId xmlns:a16="http://schemas.microsoft.com/office/drawing/2014/main" id="{BFB99DD1-F49C-482B-81C1-34273CEFE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8913" y="5334000"/>
                <a:ext cx="225425" cy="207962"/>
              </a:xfrm>
              <a:custGeom>
                <a:avLst/>
                <a:gdLst>
                  <a:gd name="T0" fmla="*/ 5 w 91"/>
                  <a:gd name="T1" fmla="*/ 62 h 84"/>
                  <a:gd name="T2" fmla="*/ 12 w 91"/>
                  <a:gd name="T3" fmla="*/ 50 h 84"/>
                  <a:gd name="T4" fmla="*/ 91 w 91"/>
                  <a:gd name="T5" fmla="*/ 0 h 84"/>
                  <a:gd name="T6" fmla="*/ 0 w 91"/>
                  <a:gd name="T7" fmla="*/ 84 h 84"/>
                  <a:gd name="T8" fmla="*/ 5 w 91"/>
                  <a:gd name="T9" fmla="*/ 6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4">
                    <a:moveTo>
                      <a:pt x="5" y="62"/>
                    </a:moveTo>
                    <a:cubicBezTo>
                      <a:pt x="7" y="58"/>
                      <a:pt x="9" y="54"/>
                      <a:pt x="12" y="50"/>
                    </a:cubicBezTo>
                    <a:cubicBezTo>
                      <a:pt x="36" y="35"/>
                      <a:pt x="61" y="19"/>
                      <a:pt x="91" y="0"/>
                    </a:cubicBezTo>
                    <a:cubicBezTo>
                      <a:pt x="76" y="60"/>
                      <a:pt x="68" y="67"/>
                      <a:pt x="0" y="84"/>
                    </a:cubicBezTo>
                    <a:cubicBezTo>
                      <a:pt x="2" y="77"/>
                      <a:pt x="3" y="70"/>
                      <a:pt x="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56">
                <a:extLst>
                  <a:ext uri="{FF2B5EF4-FFF2-40B4-BE49-F238E27FC236}">
                    <a16:creationId xmlns:a16="http://schemas.microsoft.com/office/drawing/2014/main" id="{403D8150-7C22-40DC-BE47-234E515BD8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650" y="7996238"/>
                <a:ext cx="279400" cy="136525"/>
              </a:xfrm>
              <a:custGeom>
                <a:avLst/>
                <a:gdLst>
                  <a:gd name="T0" fmla="*/ 0 w 113"/>
                  <a:gd name="T1" fmla="*/ 27 h 55"/>
                  <a:gd name="T2" fmla="*/ 113 w 113"/>
                  <a:gd name="T3" fmla="*/ 20 h 55"/>
                  <a:gd name="T4" fmla="*/ 8 w 113"/>
                  <a:gd name="T5" fmla="*/ 41 h 55"/>
                  <a:gd name="T6" fmla="*/ 1 w 113"/>
                  <a:gd name="T7" fmla="*/ 26 h 55"/>
                  <a:gd name="T8" fmla="*/ 0 w 113"/>
                  <a:gd name="T9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55">
                    <a:moveTo>
                      <a:pt x="0" y="27"/>
                    </a:moveTo>
                    <a:cubicBezTo>
                      <a:pt x="36" y="7"/>
                      <a:pt x="73" y="0"/>
                      <a:pt x="113" y="20"/>
                    </a:cubicBezTo>
                    <a:cubicBezTo>
                      <a:pt x="82" y="51"/>
                      <a:pt x="47" y="55"/>
                      <a:pt x="8" y="41"/>
                    </a:cubicBezTo>
                    <a:cubicBezTo>
                      <a:pt x="5" y="40"/>
                      <a:pt x="4" y="31"/>
                      <a:pt x="1" y="26"/>
                    </a:cubicBez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57">
                <a:extLst>
                  <a:ext uri="{FF2B5EF4-FFF2-40B4-BE49-F238E27FC236}">
                    <a16:creationId xmlns:a16="http://schemas.microsoft.com/office/drawing/2014/main" id="{16810B74-2AB4-4A46-8882-16289D559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950" y="6870700"/>
                <a:ext cx="192087" cy="250825"/>
              </a:xfrm>
              <a:custGeom>
                <a:avLst/>
                <a:gdLst>
                  <a:gd name="T0" fmla="*/ 9 w 78"/>
                  <a:gd name="T1" fmla="*/ 59 h 101"/>
                  <a:gd name="T2" fmla="*/ 78 w 78"/>
                  <a:gd name="T3" fmla="*/ 0 h 101"/>
                  <a:gd name="T4" fmla="*/ 0 w 78"/>
                  <a:gd name="T5" fmla="*/ 101 h 101"/>
                  <a:gd name="T6" fmla="*/ 10 w 78"/>
                  <a:gd name="T7" fmla="*/ 58 h 101"/>
                  <a:gd name="T8" fmla="*/ 9 w 78"/>
                  <a:gd name="T9" fmla="*/ 59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01">
                    <a:moveTo>
                      <a:pt x="9" y="59"/>
                    </a:moveTo>
                    <a:cubicBezTo>
                      <a:pt x="30" y="41"/>
                      <a:pt x="51" y="23"/>
                      <a:pt x="78" y="0"/>
                    </a:cubicBezTo>
                    <a:cubicBezTo>
                      <a:pt x="75" y="58"/>
                      <a:pt x="46" y="84"/>
                      <a:pt x="0" y="101"/>
                    </a:cubicBezTo>
                    <a:cubicBezTo>
                      <a:pt x="4" y="85"/>
                      <a:pt x="7" y="72"/>
                      <a:pt x="10" y="58"/>
                    </a:cubicBezTo>
                    <a:lnTo>
                      <a:pt x="9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58">
                <a:extLst>
                  <a:ext uri="{FF2B5EF4-FFF2-40B4-BE49-F238E27FC236}">
                    <a16:creationId xmlns:a16="http://schemas.microsoft.com/office/drawing/2014/main" id="{352F90A6-37BD-4EC1-9348-9488ECB3E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2850" y="6886575"/>
                <a:ext cx="196850" cy="239712"/>
              </a:xfrm>
              <a:custGeom>
                <a:avLst/>
                <a:gdLst>
                  <a:gd name="T0" fmla="*/ 71 w 80"/>
                  <a:gd name="T1" fmla="*/ 59 h 97"/>
                  <a:gd name="T2" fmla="*/ 80 w 80"/>
                  <a:gd name="T3" fmla="*/ 97 h 97"/>
                  <a:gd name="T4" fmla="*/ 0 w 80"/>
                  <a:gd name="T5" fmla="*/ 0 h 97"/>
                  <a:gd name="T6" fmla="*/ 72 w 80"/>
                  <a:gd name="T7" fmla="*/ 61 h 97"/>
                  <a:gd name="T8" fmla="*/ 71 w 80"/>
                  <a:gd name="T9" fmla="*/ 5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97">
                    <a:moveTo>
                      <a:pt x="71" y="59"/>
                    </a:moveTo>
                    <a:cubicBezTo>
                      <a:pt x="74" y="72"/>
                      <a:pt x="77" y="84"/>
                      <a:pt x="80" y="97"/>
                    </a:cubicBezTo>
                    <a:cubicBezTo>
                      <a:pt x="26" y="83"/>
                      <a:pt x="16" y="71"/>
                      <a:pt x="0" y="0"/>
                    </a:cubicBezTo>
                    <a:cubicBezTo>
                      <a:pt x="29" y="24"/>
                      <a:pt x="51" y="43"/>
                      <a:pt x="72" y="61"/>
                    </a:cubicBezTo>
                    <a:lnTo>
                      <a:pt x="71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59">
                <a:extLst>
                  <a:ext uri="{FF2B5EF4-FFF2-40B4-BE49-F238E27FC236}">
                    <a16:creationId xmlns:a16="http://schemas.microsoft.com/office/drawing/2014/main" id="{0361770C-AC9E-4CAD-B568-86B2EA159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063" y="7126288"/>
                <a:ext cx="214312" cy="207962"/>
              </a:xfrm>
              <a:custGeom>
                <a:avLst/>
                <a:gdLst>
                  <a:gd name="T0" fmla="*/ 0 w 87"/>
                  <a:gd name="T1" fmla="*/ 75 h 84"/>
                  <a:gd name="T2" fmla="*/ 4 w 87"/>
                  <a:gd name="T3" fmla="*/ 69 h 84"/>
                  <a:gd name="T4" fmla="*/ 87 w 87"/>
                  <a:gd name="T5" fmla="*/ 0 h 84"/>
                  <a:gd name="T6" fmla="*/ 0 w 87"/>
                  <a:gd name="T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7" h="84">
                    <a:moveTo>
                      <a:pt x="0" y="75"/>
                    </a:moveTo>
                    <a:cubicBezTo>
                      <a:pt x="1" y="73"/>
                      <a:pt x="2" y="71"/>
                      <a:pt x="4" y="69"/>
                    </a:cubicBezTo>
                    <a:cubicBezTo>
                      <a:pt x="20" y="32"/>
                      <a:pt x="48" y="9"/>
                      <a:pt x="87" y="0"/>
                    </a:cubicBezTo>
                    <a:cubicBezTo>
                      <a:pt x="72" y="57"/>
                      <a:pt x="40" y="84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60">
                <a:extLst>
                  <a:ext uri="{FF2B5EF4-FFF2-40B4-BE49-F238E27FC236}">
                    <a16:creationId xmlns:a16="http://schemas.microsoft.com/office/drawing/2014/main" id="{4D749EA3-FE9A-441F-9B21-7E7FC08C0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5438" y="7242175"/>
                <a:ext cx="117475" cy="269875"/>
              </a:xfrm>
              <a:custGeom>
                <a:avLst/>
                <a:gdLst>
                  <a:gd name="T0" fmla="*/ 29 w 48"/>
                  <a:gd name="T1" fmla="*/ 109 h 109"/>
                  <a:gd name="T2" fmla="*/ 18 w 48"/>
                  <a:gd name="T3" fmla="*/ 88 h 109"/>
                  <a:gd name="T4" fmla="*/ 0 w 48"/>
                  <a:gd name="T5" fmla="*/ 0 h 109"/>
                  <a:gd name="T6" fmla="*/ 43 w 48"/>
                  <a:gd name="T7" fmla="*/ 102 h 109"/>
                  <a:gd name="T8" fmla="*/ 29 w 48"/>
                  <a:gd name="T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09">
                    <a:moveTo>
                      <a:pt x="29" y="109"/>
                    </a:moveTo>
                    <a:cubicBezTo>
                      <a:pt x="25" y="102"/>
                      <a:pt x="22" y="95"/>
                      <a:pt x="18" y="88"/>
                    </a:cubicBezTo>
                    <a:cubicBezTo>
                      <a:pt x="12" y="59"/>
                      <a:pt x="6" y="29"/>
                      <a:pt x="0" y="0"/>
                    </a:cubicBezTo>
                    <a:cubicBezTo>
                      <a:pt x="48" y="24"/>
                      <a:pt x="48" y="62"/>
                      <a:pt x="43" y="102"/>
                    </a:cubicBezTo>
                    <a:cubicBezTo>
                      <a:pt x="43" y="105"/>
                      <a:pt x="34" y="107"/>
                      <a:pt x="29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61">
                <a:extLst>
                  <a:ext uri="{FF2B5EF4-FFF2-40B4-BE49-F238E27FC236}">
                    <a16:creationId xmlns:a16="http://schemas.microsoft.com/office/drawing/2014/main" id="{A33B3C98-38F2-4968-94FA-EB68BF1C4E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7388" y="7212013"/>
                <a:ext cx="111125" cy="290512"/>
              </a:xfrm>
              <a:custGeom>
                <a:avLst/>
                <a:gdLst>
                  <a:gd name="T0" fmla="*/ 45 w 45"/>
                  <a:gd name="T1" fmla="*/ 83 h 117"/>
                  <a:gd name="T2" fmla="*/ 31 w 45"/>
                  <a:gd name="T3" fmla="*/ 102 h 117"/>
                  <a:gd name="T4" fmla="*/ 12 w 45"/>
                  <a:gd name="T5" fmla="*/ 117 h 117"/>
                  <a:gd name="T6" fmla="*/ 45 w 45"/>
                  <a:gd name="T7" fmla="*/ 0 h 117"/>
                  <a:gd name="T8" fmla="*/ 45 w 45"/>
                  <a:gd name="T9" fmla="*/ 8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17">
                    <a:moveTo>
                      <a:pt x="45" y="83"/>
                    </a:moveTo>
                    <a:cubicBezTo>
                      <a:pt x="40" y="90"/>
                      <a:pt x="35" y="96"/>
                      <a:pt x="31" y="102"/>
                    </a:cubicBezTo>
                    <a:cubicBezTo>
                      <a:pt x="25" y="107"/>
                      <a:pt x="19" y="111"/>
                      <a:pt x="12" y="117"/>
                    </a:cubicBezTo>
                    <a:cubicBezTo>
                      <a:pt x="0" y="73"/>
                      <a:pt x="3" y="35"/>
                      <a:pt x="45" y="0"/>
                    </a:cubicBezTo>
                    <a:cubicBezTo>
                      <a:pt x="45" y="31"/>
                      <a:pt x="45" y="57"/>
                      <a:pt x="4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62">
                <a:extLst>
                  <a:ext uri="{FF2B5EF4-FFF2-40B4-BE49-F238E27FC236}">
                    <a16:creationId xmlns:a16="http://schemas.microsoft.com/office/drawing/2014/main" id="{3FCDAB13-4965-48B0-A9C8-47C65D9E93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4125" y="6181725"/>
                <a:ext cx="160337" cy="269875"/>
              </a:xfrm>
              <a:custGeom>
                <a:avLst/>
                <a:gdLst>
                  <a:gd name="T0" fmla="*/ 65 w 65"/>
                  <a:gd name="T1" fmla="*/ 5 h 109"/>
                  <a:gd name="T2" fmla="*/ 20 w 65"/>
                  <a:gd name="T3" fmla="*/ 109 h 109"/>
                  <a:gd name="T4" fmla="*/ 54 w 65"/>
                  <a:gd name="T5" fmla="*/ 0 h 109"/>
                  <a:gd name="T6" fmla="*/ 65 w 65"/>
                  <a:gd name="T7" fmla="*/ 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09">
                    <a:moveTo>
                      <a:pt x="65" y="5"/>
                    </a:moveTo>
                    <a:cubicBezTo>
                      <a:pt x="50" y="40"/>
                      <a:pt x="35" y="74"/>
                      <a:pt x="20" y="109"/>
                    </a:cubicBezTo>
                    <a:cubicBezTo>
                      <a:pt x="0" y="51"/>
                      <a:pt x="8" y="31"/>
                      <a:pt x="54" y="0"/>
                    </a:cubicBezTo>
                    <a:cubicBezTo>
                      <a:pt x="58" y="2"/>
                      <a:pt x="61" y="3"/>
                      <a:pt x="6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63">
                <a:extLst>
                  <a:ext uri="{FF2B5EF4-FFF2-40B4-BE49-F238E27FC236}">
                    <a16:creationId xmlns:a16="http://schemas.microsoft.com/office/drawing/2014/main" id="{1A948C24-1C1A-4249-BFC1-0FD8D3156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8500" y="5324475"/>
                <a:ext cx="236537" cy="201612"/>
              </a:xfrm>
              <a:custGeom>
                <a:avLst/>
                <a:gdLst>
                  <a:gd name="T0" fmla="*/ 86 w 96"/>
                  <a:gd name="T1" fmla="*/ 46 h 82"/>
                  <a:gd name="T2" fmla="*/ 85 w 96"/>
                  <a:gd name="T3" fmla="*/ 50 h 82"/>
                  <a:gd name="T4" fmla="*/ 96 w 96"/>
                  <a:gd name="T5" fmla="*/ 82 h 82"/>
                  <a:gd name="T6" fmla="*/ 0 w 96"/>
                  <a:gd name="T7" fmla="*/ 0 h 82"/>
                  <a:gd name="T8" fmla="*/ 86 w 96"/>
                  <a:gd name="T9" fmla="*/ 4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82">
                    <a:moveTo>
                      <a:pt x="86" y="46"/>
                    </a:moveTo>
                    <a:cubicBezTo>
                      <a:pt x="86" y="48"/>
                      <a:pt x="86" y="50"/>
                      <a:pt x="85" y="50"/>
                    </a:cubicBezTo>
                    <a:cubicBezTo>
                      <a:pt x="88" y="60"/>
                      <a:pt x="92" y="70"/>
                      <a:pt x="96" y="82"/>
                    </a:cubicBezTo>
                    <a:cubicBezTo>
                      <a:pt x="50" y="75"/>
                      <a:pt x="16" y="56"/>
                      <a:pt x="0" y="0"/>
                    </a:cubicBezTo>
                    <a:cubicBezTo>
                      <a:pt x="33" y="18"/>
                      <a:pt x="59" y="32"/>
                      <a:pt x="86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64">
                <a:extLst>
                  <a:ext uri="{FF2B5EF4-FFF2-40B4-BE49-F238E27FC236}">
                    <a16:creationId xmlns:a16="http://schemas.microsoft.com/office/drawing/2014/main" id="{C9360D45-8FDD-468A-B1F1-B7811B18B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050" y="5748338"/>
                <a:ext cx="192087" cy="223837"/>
              </a:xfrm>
              <a:custGeom>
                <a:avLst/>
                <a:gdLst>
                  <a:gd name="T0" fmla="*/ 0 w 78"/>
                  <a:gd name="T1" fmla="*/ 89 h 90"/>
                  <a:gd name="T2" fmla="*/ 78 w 78"/>
                  <a:gd name="T3" fmla="*/ 0 h 90"/>
                  <a:gd name="T4" fmla="*/ 1 w 78"/>
                  <a:gd name="T5" fmla="*/ 88 h 90"/>
                  <a:gd name="T6" fmla="*/ 0 w 78"/>
                  <a:gd name="T7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90">
                    <a:moveTo>
                      <a:pt x="0" y="89"/>
                    </a:moveTo>
                    <a:cubicBezTo>
                      <a:pt x="17" y="51"/>
                      <a:pt x="31" y="11"/>
                      <a:pt x="78" y="0"/>
                    </a:cubicBezTo>
                    <a:cubicBezTo>
                      <a:pt x="70" y="59"/>
                      <a:pt x="43" y="90"/>
                      <a:pt x="1" y="88"/>
                    </a:cubicBezTo>
                    <a:cubicBezTo>
                      <a:pt x="1" y="88"/>
                      <a:pt x="0" y="89"/>
                      <a:pt x="0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65">
                <a:extLst>
                  <a:ext uri="{FF2B5EF4-FFF2-40B4-BE49-F238E27FC236}">
                    <a16:creationId xmlns:a16="http://schemas.microsoft.com/office/drawing/2014/main" id="{96481B9A-827D-42B1-9DBC-56F1F2E19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3" y="7720013"/>
                <a:ext cx="282575" cy="174625"/>
              </a:xfrm>
              <a:custGeom>
                <a:avLst/>
                <a:gdLst>
                  <a:gd name="T0" fmla="*/ 0 w 114"/>
                  <a:gd name="T1" fmla="*/ 48 h 71"/>
                  <a:gd name="T2" fmla="*/ 19 w 114"/>
                  <a:gd name="T3" fmla="*/ 29 h 71"/>
                  <a:gd name="T4" fmla="*/ 114 w 114"/>
                  <a:gd name="T5" fmla="*/ 0 h 71"/>
                  <a:gd name="T6" fmla="*/ 0 w 114"/>
                  <a:gd name="T7" fmla="*/ 4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71">
                    <a:moveTo>
                      <a:pt x="0" y="48"/>
                    </a:moveTo>
                    <a:cubicBezTo>
                      <a:pt x="6" y="42"/>
                      <a:pt x="12" y="36"/>
                      <a:pt x="19" y="29"/>
                    </a:cubicBezTo>
                    <a:cubicBezTo>
                      <a:pt x="47" y="21"/>
                      <a:pt x="76" y="12"/>
                      <a:pt x="114" y="0"/>
                    </a:cubicBezTo>
                    <a:cubicBezTo>
                      <a:pt x="77" y="57"/>
                      <a:pt x="38" y="71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66">
                <a:extLst>
                  <a:ext uri="{FF2B5EF4-FFF2-40B4-BE49-F238E27FC236}">
                    <a16:creationId xmlns:a16="http://schemas.microsoft.com/office/drawing/2014/main" id="{C61D3324-C5C7-4D7D-9831-6B67E84E6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663" y="7835900"/>
                <a:ext cx="192087" cy="227012"/>
              </a:xfrm>
              <a:custGeom>
                <a:avLst/>
                <a:gdLst>
                  <a:gd name="T0" fmla="*/ 12 w 78"/>
                  <a:gd name="T1" fmla="*/ 91 h 92"/>
                  <a:gd name="T2" fmla="*/ 1 w 78"/>
                  <a:gd name="T3" fmla="*/ 79 h 92"/>
                  <a:gd name="T4" fmla="*/ 78 w 78"/>
                  <a:gd name="T5" fmla="*/ 0 h 92"/>
                  <a:gd name="T6" fmla="*/ 11 w 78"/>
                  <a:gd name="T7" fmla="*/ 92 h 92"/>
                  <a:gd name="T8" fmla="*/ 12 w 78"/>
                  <a:gd name="T9" fmla="*/ 9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92">
                    <a:moveTo>
                      <a:pt x="12" y="91"/>
                    </a:moveTo>
                    <a:cubicBezTo>
                      <a:pt x="8" y="87"/>
                      <a:pt x="0" y="82"/>
                      <a:pt x="1" y="79"/>
                    </a:cubicBezTo>
                    <a:cubicBezTo>
                      <a:pt x="12" y="40"/>
                      <a:pt x="33" y="8"/>
                      <a:pt x="78" y="0"/>
                    </a:cubicBezTo>
                    <a:cubicBezTo>
                      <a:pt x="75" y="45"/>
                      <a:pt x="45" y="70"/>
                      <a:pt x="11" y="92"/>
                    </a:cubicBezTo>
                    <a:cubicBezTo>
                      <a:pt x="11" y="92"/>
                      <a:pt x="12" y="91"/>
                      <a:pt x="12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67">
                <a:extLst>
                  <a:ext uri="{FF2B5EF4-FFF2-40B4-BE49-F238E27FC236}">
                    <a16:creationId xmlns:a16="http://schemas.microsoft.com/office/drawing/2014/main" id="{4213EB04-CBFA-48EA-8F7D-4437E41ADC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8863" y="5659438"/>
                <a:ext cx="144462" cy="295275"/>
              </a:xfrm>
              <a:custGeom>
                <a:avLst/>
                <a:gdLst>
                  <a:gd name="T0" fmla="*/ 27 w 59"/>
                  <a:gd name="T1" fmla="*/ 119 h 119"/>
                  <a:gd name="T2" fmla="*/ 32 w 59"/>
                  <a:gd name="T3" fmla="*/ 0 h 119"/>
                  <a:gd name="T4" fmla="*/ 27 w 59"/>
                  <a:gd name="T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119">
                    <a:moveTo>
                      <a:pt x="27" y="119"/>
                    </a:moveTo>
                    <a:cubicBezTo>
                      <a:pt x="0" y="78"/>
                      <a:pt x="7" y="39"/>
                      <a:pt x="32" y="0"/>
                    </a:cubicBezTo>
                    <a:cubicBezTo>
                      <a:pt x="59" y="42"/>
                      <a:pt x="54" y="81"/>
                      <a:pt x="27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68">
                <a:extLst>
                  <a:ext uri="{FF2B5EF4-FFF2-40B4-BE49-F238E27FC236}">
                    <a16:creationId xmlns:a16="http://schemas.microsoft.com/office/drawing/2014/main" id="{99786FE4-BE52-4AE4-8777-3C34D21D76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650" y="5422900"/>
                <a:ext cx="115887" cy="293687"/>
              </a:xfrm>
              <a:custGeom>
                <a:avLst/>
                <a:gdLst>
                  <a:gd name="T0" fmla="*/ 11 w 47"/>
                  <a:gd name="T1" fmla="*/ 114 h 119"/>
                  <a:gd name="T2" fmla="*/ 0 w 47"/>
                  <a:gd name="T3" fmla="*/ 86 h 119"/>
                  <a:gd name="T4" fmla="*/ 0 w 47"/>
                  <a:gd name="T5" fmla="*/ 0 h 119"/>
                  <a:gd name="T6" fmla="*/ 24 w 47"/>
                  <a:gd name="T7" fmla="*/ 117 h 119"/>
                  <a:gd name="T8" fmla="*/ 11 w 47"/>
                  <a:gd name="T9" fmla="*/ 11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19">
                    <a:moveTo>
                      <a:pt x="11" y="114"/>
                    </a:moveTo>
                    <a:cubicBezTo>
                      <a:pt x="7" y="105"/>
                      <a:pt x="3" y="96"/>
                      <a:pt x="0" y="86"/>
                    </a:cubicBezTo>
                    <a:cubicBezTo>
                      <a:pt x="0" y="60"/>
                      <a:pt x="0" y="33"/>
                      <a:pt x="0" y="0"/>
                    </a:cubicBezTo>
                    <a:cubicBezTo>
                      <a:pt x="39" y="38"/>
                      <a:pt x="47" y="84"/>
                      <a:pt x="24" y="117"/>
                    </a:cubicBezTo>
                    <a:cubicBezTo>
                      <a:pt x="23" y="119"/>
                      <a:pt x="15" y="116"/>
                      <a:pt x="11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69">
                <a:extLst>
                  <a:ext uri="{FF2B5EF4-FFF2-40B4-BE49-F238E27FC236}">
                    <a16:creationId xmlns:a16="http://schemas.microsoft.com/office/drawing/2014/main" id="{C2114F7D-7FEA-4D33-B0AF-B8CBC9D71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4763" y="5448300"/>
                <a:ext cx="152400" cy="311150"/>
              </a:xfrm>
              <a:custGeom>
                <a:avLst/>
                <a:gdLst>
                  <a:gd name="T0" fmla="*/ 29 w 62"/>
                  <a:gd name="T1" fmla="*/ 125 h 126"/>
                  <a:gd name="T2" fmla="*/ 35 w 62"/>
                  <a:gd name="T3" fmla="*/ 0 h 126"/>
                  <a:gd name="T4" fmla="*/ 28 w 62"/>
                  <a:gd name="T5" fmla="*/ 126 h 126"/>
                  <a:gd name="T6" fmla="*/ 29 w 62"/>
                  <a:gd name="T7" fmla="*/ 12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126">
                    <a:moveTo>
                      <a:pt x="29" y="125"/>
                    </a:moveTo>
                    <a:cubicBezTo>
                      <a:pt x="3" y="82"/>
                      <a:pt x="0" y="41"/>
                      <a:pt x="35" y="0"/>
                    </a:cubicBezTo>
                    <a:cubicBezTo>
                      <a:pt x="62" y="44"/>
                      <a:pt x="44" y="85"/>
                      <a:pt x="28" y="126"/>
                    </a:cubicBezTo>
                    <a:cubicBezTo>
                      <a:pt x="28" y="126"/>
                      <a:pt x="29" y="125"/>
                      <a:pt x="29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70">
                <a:extLst>
                  <a:ext uri="{FF2B5EF4-FFF2-40B4-BE49-F238E27FC236}">
                    <a16:creationId xmlns:a16="http://schemas.microsoft.com/office/drawing/2014/main" id="{BDC35EE1-6982-4898-A629-8C9C4B3D5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763" y="5024438"/>
                <a:ext cx="117475" cy="287337"/>
              </a:xfrm>
              <a:custGeom>
                <a:avLst/>
                <a:gdLst>
                  <a:gd name="T0" fmla="*/ 48 w 48"/>
                  <a:gd name="T1" fmla="*/ 78 h 116"/>
                  <a:gd name="T2" fmla="*/ 17 w 48"/>
                  <a:gd name="T3" fmla="*/ 116 h 116"/>
                  <a:gd name="T4" fmla="*/ 16 w 48"/>
                  <a:gd name="T5" fmla="*/ 38 h 116"/>
                  <a:gd name="T6" fmla="*/ 48 w 48"/>
                  <a:gd name="T7" fmla="*/ 0 h 116"/>
                  <a:gd name="T8" fmla="*/ 48 w 48"/>
                  <a:gd name="T9" fmla="*/ 78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6">
                    <a:moveTo>
                      <a:pt x="48" y="78"/>
                    </a:moveTo>
                    <a:cubicBezTo>
                      <a:pt x="37" y="91"/>
                      <a:pt x="27" y="103"/>
                      <a:pt x="17" y="116"/>
                    </a:cubicBezTo>
                    <a:cubicBezTo>
                      <a:pt x="1" y="98"/>
                      <a:pt x="0" y="60"/>
                      <a:pt x="16" y="38"/>
                    </a:cubicBezTo>
                    <a:cubicBezTo>
                      <a:pt x="23" y="27"/>
                      <a:pt x="32" y="18"/>
                      <a:pt x="48" y="0"/>
                    </a:cubicBezTo>
                    <a:cubicBezTo>
                      <a:pt x="48" y="32"/>
                      <a:pt x="48" y="55"/>
                      <a:pt x="48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71">
                <a:extLst>
                  <a:ext uri="{FF2B5EF4-FFF2-40B4-BE49-F238E27FC236}">
                    <a16:creationId xmlns:a16="http://schemas.microsoft.com/office/drawing/2014/main" id="{4EF2D8D1-3511-4A7D-8A56-33D5514D4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6188" y="5961063"/>
                <a:ext cx="180975" cy="255587"/>
              </a:xfrm>
              <a:custGeom>
                <a:avLst/>
                <a:gdLst>
                  <a:gd name="T0" fmla="*/ 0 w 73"/>
                  <a:gd name="T1" fmla="*/ 103 h 103"/>
                  <a:gd name="T2" fmla="*/ 73 w 73"/>
                  <a:gd name="T3" fmla="*/ 0 h 103"/>
                  <a:gd name="T4" fmla="*/ 0 w 73"/>
                  <a:gd name="T5" fmla="*/ 102 h 103"/>
                  <a:gd name="T6" fmla="*/ 0 w 73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103">
                    <a:moveTo>
                      <a:pt x="0" y="103"/>
                    </a:moveTo>
                    <a:cubicBezTo>
                      <a:pt x="15" y="62"/>
                      <a:pt x="23" y="17"/>
                      <a:pt x="73" y="0"/>
                    </a:cubicBezTo>
                    <a:cubicBezTo>
                      <a:pt x="71" y="51"/>
                      <a:pt x="52" y="88"/>
                      <a:pt x="0" y="102"/>
                    </a:cubicBezTo>
                    <a:cubicBezTo>
                      <a:pt x="0" y="102"/>
                      <a:pt x="0" y="103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72">
                <a:extLst>
                  <a:ext uri="{FF2B5EF4-FFF2-40B4-BE49-F238E27FC236}">
                    <a16:creationId xmlns:a16="http://schemas.microsoft.com/office/drawing/2014/main" id="{93C553BA-B56B-4A36-913D-4AE607C821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8" y="7138988"/>
                <a:ext cx="207962" cy="196850"/>
              </a:xfrm>
              <a:custGeom>
                <a:avLst/>
                <a:gdLst>
                  <a:gd name="T0" fmla="*/ 0 w 84"/>
                  <a:gd name="T1" fmla="*/ 0 h 80"/>
                  <a:gd name="T2" fmla="*/ 84 w 84"/>
                  <a:gd name="T3" fmla="*/ 80 h 80"/>
                  <a:gd name="T4" fmla="*/ 0 w 84"/>
                  <a:gd name="T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80">
                    <a:moveTo>
                      <a:pt x="0" y="0"/>
                    </a:moveTo>
                    <a:cubicBezTo>
                      <a:pt x="43" y="13"/>
                      <a:pt x="78" y="30"/>
                      <a:pt x="84" y="80"/>
                    </a:cubicBezTo>
                    <a:cubicBezTo>
                      <a:pt x="36" y="74"/>
                      <a:pt x="12" y="4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73">
                <a:extLst>
                  <a:ext uri="{FF2B5EF4-FFF2-40B4-BE49-F238E27FC236}">
                    <a16:creationId xmlns:a16="http://schemas.microsoft.com/office/drawing/2014/main" id="{6784F683-5136-4228-81A0-A41EF8243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2175" y="6794500"/>
                <a:ext cx="128587" cy="311150"/>
              </a:xfrm>
              <a:custGeom>
                <a:avLst/>
                <a:gdLst>
                  <a:gd name="T0" fmla="*/ 52 w 52"/>
                  <a:gd name="T1" fmla="*/ 89 h 126"/>
                  <a:gd name="T2" fmla="*/ 30 w 52"/>
                  <a:gd name="T3" fmla="*/ 126 h 126"/>
                  <a:gd name="T4" fmla="*/ 34 w 52"/>
                  <a:gd name="T5" fmla="*/ 0 h 126"/>
                  <a:gd name="T6" fmla="*/ 51 w 52"/>
                  <a:gd name="T7" fmla="*/ 90 h 126"/>
                  <a:gd name="T8" fmla="*/ 52 w 52"/>
                  <a:gd name="T9" fmla="*/ 8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26">
                    <a:moveTo>
                      <a:pt x="52" y="89"/>
                    </a:moveTo>
                    <a:cubicBezTo>
                      <a:pt x="45" y="101"/>
                      <a:pt x="38" y="113"/>
                      <a:pt x="30" y="126"/>
                    </a:cubicBezTo>
                    <a:cubicBezTo>
                      <a:pt x="4" y="87"/>
                      <a:pt x="0" y="48"/>
                      <a:pt x="34" y="0"/>
                    </a:cubicBezTo>
                    <a:cubicBezTo>
                      <a:pt x="40" y="36"/>
                      <a:pt x="46" y="63"/>
                      <a:pt x="51" y="90"/>
                    </a:cubicBezTo>
                    <a:cubicBezTo>
                      <a:pt x="51" y="90"/>
                      <a:pt x="52" y="89"/>
                      <a:pt x="5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74">
                <a:extLst>
                  <a:ext uri="{FF2B5EF4-FFF2-40B4-BE49-F238E27FC236}">
                    <a16:creationId xmlns:a16="http://schemas.microsoft.com/office/drawing/2014/main" id="{141FD567-E174-4286-8E28-1B0189F28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6788" y="5945188"/>
                <a:ext cx="163512" cy="249237"/>
              </a:xfrm>
              <a:custGeom>
                <a:avLst/>
                <a:gdLst>
                  <a:gd name="T0" fmla="*/ 4 w 66"/>
                  <a:gd name="T1" fmla="*/ 0 h 101"/>
                  <a:gd name="T2" fmla="*/ 66 w 66"/>
                  <a:gd name="T3" fmla="*/ 101 h 101"/>
                  <a:gd name="T4" fmla="*/ 4 w 66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" h="101">
                    <a:moveTo>
                      <a:pt x="4" y="0"/>
                    </a:moveTo>
                    <a:cubicBezTo>
                      <a:pt x="60" y="40"/>
                      <a:pt x="60" y="40"/>
                      <a:pt x="66" y="101"/>
                    </a:cubicBezTo>
                    <a:cubicBezTo>
                      <a:pt x="25" y="80"/>
                      <a:pt x="0" y="5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75">
                <a:extLst>
                  <a:ext uri="{FF2B5EF4-FFF2-40B4-BE49-F238E27FC236}">
                    <a16:creationId xmlns:a16="http://schemas.microsoft.com/office/drawing/2014/main" id="{485EB7A2-8939-4D7F-B2D4-4ED36D097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138" y="7402513"/>
                <a:ext cx="141287" cy="284162"/>
              </a:xfrm>
              <a:custGeom>
                <a:avLst/>
                <a:gdLst>
                  <a:gd name="T0" fmla="*/ 35 w 57"/>
                  <a:gd name="T1" fmla="*/ 115 h 115"/>
                  <a:gd name="T2" fmla="*/ 4 w 57"/>
                  <a:gd name="T3" fmla="*/ 77 h 115"/>
                  <a:gd name="T4" fmla="*/ 0 w 57"/>
                  <a:gd name="T5" fmla="*/ 0 h 115"/>
                  <a:gd name="T6" fmla="*/ 35 w 57"/>
                  <a:gd name="T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15">
                    <a:moveTo>
                      <a:pt x="35" y="115"/>
                    </a:moveTo>
                    <a:cubicBezTo>
                      <a:pt x="25" y="102"/>
                      <a:pt x="15" y="90"/>
                      <a:pt x="4" y="77"/>
                    </a:cubicBezTo>
                    <a:cubicBezTo>
                      <a:pt x="3" y="53"/>
                      <a:pt x="2" y="28"/>
                      <a:pt x="0" y="0"/>
                    </a:cubicBezTo>
                    <a:cubicBezTo>
                      <a:pt x="49" y="42"/>
                      <a:pt x="57" y="73"/>
                      <a:pt x="35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76">
                <a:extLst>
                  <a:ext uri="{FF2B5EF4-FFF2-40B4-BE49-F238E27FC236}">
                    <a16:creationId xmlns:a16="http://schemas.microsoft.com/office/drawing/2014/main" id="{FFD30410-1930-4DBB-B40E-D93A43CAE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775" y="6164263"/>
                <a:ext cx="160337" cy="274637"/>
              </a:xfrm>
              <a:custGeom>
                <a:avLst/>
                <a:gdLst>
                  <a:gd name="T0" fmla="*/ 45 w 65"/>
                  <a:gd name="T1" fmla="*/ 111 h 111"/>
                  <a:gd name="T2" fmla="*/ 10 w 65"/>
                  <a:gd name="T3" fmla="*/ 0 h 111"/>
                  <a:gd name="T4" fmla="*/ 45 w 65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11">
                    <a:moveTo>
                      <a:pt x="45" y="111"/>
                    </a:moveTo>
                    <a:cubicBezTo>
                      <a:pt x="9" y="82"/>
                      <a:pt x="0" y="46"/>
                      <a:pt x="10" y="0"/>
                    </a:cubicBezTo>
                    <a:cubicBezTo>
                      <a:pt x="44" y="31"/>
                      <a:pt x="65" y="64"/>
                      <a:pt x="45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77">
                <a:extLst>
                  <a:ext uri="{FF2B5EF4-FFF2-40B4-BE49-F238E27FC236}">
                    <a16:creationId xmlns:a16="http://schemas.microsoft.com/office/drawing/2014/main" id="{B11F40D9-B064-47BE-BA4D-730C87024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1713" y="6162675"/>
                <a:ext cx="160337" cy="261937"/>
              </a:xfrm>
              <a:custGeom>
                <a:avLst/>
                <a:gdLst>
                  <a:gd name="T0" fmla="*/ 51 w 65"/>
                  <a:gd name="T1" fmla="*/ 106 h 106"/>
                  <a:gd name="T2" fmla="*/ 7 w 65"/>
                  <a:gd name="T3" fmla="*/ 0 h 106"/>
                  <a:gd name="T4" fmla="*/ 51 w 65"/>
                  <a:gd name="T5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06">
                    <a:moveTo>
                      <a:pt x="51" y="106"/>
                    </a:moveTo>
                    <a:cubicBezTo>
                      <a:pt x="4" y="68"/>
                      <a:pt x="0" y="60"/>
                      <a:pt x="7" y="0"/>
                    </a:cubicBezTo>
                    <a:cubicBezTo>
                      <a:pt x="41" y="28"/>
                      <a:pt x="65" y="58"/>
                      <a:pt x="51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78">
                <a:extLst>
                  <a:ext uri="{FF2B5EF4-FFF2-40B4-BE49-F238E27FC236}">
                    <a16:creationId xmlns:a16="http://schemas.microsoft.com/office/drawing/2014/main" id="{E21412EA-49C4-4E85-B7B3-5268F140BE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7475" y="6811963"/>
                <a:ext cx="128587" cy="311150"/>
              </a:xfrm>
              <a:custGeom>
                <a:avLst/>
                <a:gdLst>
                  <a:gd name="T0" fmla="*/ 1 w 52"/>
                  <a:gd name="T1" fmla="*/ 91 h 126"/>
                  <a:gd name="T2" fmla="*/ 16 w 52"/>
                  <a:gd name="T3" fmla="*/ 0 h 126"/>
                  <a:gd name="T4" fmla="*/ 23 w 52"/>
                  <a:gd name="T5" fmla="*/ 126 h 126"/>
                  <a:gd name="T6" fmla="*/ 0 w 52"/>
                  <a:gd name="T7" fmla="*/ 90 h 126"/>
                  <a:gd name="T8" fmla="*/ 1 w 52"/>
                  <a:gd name="T9" fmla="*/ 9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26">
                    <a:moveTo>
                      <a:pt x="1" y="91"/>
                    </a:moveTo>
                    <a:cubicBezTo>
                      <a:pt x="5" y="63"/>
                      <a:pt x="10" y="35"/>
                      <a:pt x="16" y="0"/>
                    </a:cubicBezTo>
                    <a:cubicBezTo>
                      <a:pt x="52" y="47"/>
                      <a:pt x="45" y="86"/>
                      <a:pt x="23" y="126"/>
                    </a:cubicBezTo>
                    <a:cubicBezTo>
                      <a:pt x="15" y="113"/>
                      <a:pt x="7" y="101"/>
                      <a:pt x="0" y="90"/>
                    </a:cubicBezTo>
                    <a:cubicBezTo>
                      <a:pt x="0" y="89"/>
                      <a:pt x="1" y="91"/>
                      <a:pt x="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79">
                <a:extLst>
                  <a:ext uri="{FF2B5EF4-FFF2-40B4-BE49-F238E27FC236}">
                    <a16:creationId xmlns:a16="http://schemas.microsoft.com/office/drawing/2014/main" id="{B60CC318-6C7F-47DD-898F-A50F9D3E5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675" y="7034213"/>
                <a:ext cx="141287" cy="292100"/>
              </a:xfrm>
              <a:custGeom>
                <a:avLst/>
                <a:gdLst>
                  <a:gd name="T0" fmla="*/ 22 w 57"/>
                  <a:gd name="T1" fmla="*/ 0 h 118"/>
                  <a:gd name="T2" fmla="*/ 36 w 57"/>
                  <a:gd name="T3" fmla="*/ 118 h 118"/>
                  <a:gd name="T4" fmla="*/ 22 w 57"/>
                  <a:gd name="T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118">
                    <a:moveTo>
                      <a:pt x="22" y="0"/>
                    </a:moveTo>
                    <a:cubicBezTo>
                      <a:pt x="57" y="37"/>
                      <a:pt x="54" y="76"/>
                      <a:pt x="36" y="118"/>
                    </a:cubicBezTo>
                    <a:cubicBezTo>
                      <a:pt x="0" y="82"/>
                      <a:pt x="6" y="43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80">
                <a:extLst>
                  <a:ext uri="{FF2B5EF4-FFF2-40B4-BE49-F238E27FC236}">
                    <a16:creationId xmlns:a16="http://schemas.microsoft.com/office/drawing/2014/main" id="{322E508B-F717-4C21-ACA7-A687A66C6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719763"/>
                <a:ext cx="200025" cy="219075"/>
              </a:xfrm>
              <a:custGeom>
                <a:avLst/>
                <a:gdLst>
                  <a:gd name="T0" fmla="*/ 11 w 81"/>
                  <a:gd name="T1" fmla="*/ 0 h 89"/>
                  <a:gd name="T2" fmla="*/ 81 w 81"/>
                  <a:gd name="T3" fmla="*/ 89 h 89"/>
                  <a:gd name="T4" fmla="*/ 0 w 81"/>
                  <a:gd name="T5" fmla="*/ 7 h 89"/>
                  <a:gd name="T6" fmla="*/ 11 w 81"/>
                  <a:gd name="T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89">
                    <a:moveTo>
                      <a:pt x="11" y="0"/>
                    </a:moveTo>
                    <a:cubicBezTo>
                      <a:pt x="35" y="29"/>
                      <a:pt x="58" y="59"/>
                      <a:pt x="81" y="89"/>
                    </a:cubicBezTo>
                    <a:cubicBezTo>
                      <a:pt x="20" y="78"/>
                      <a:pt x="11" y="68"/>
                      <a:pt x="0" y="7"/>
                    </a:cubicBezTo>
                    <a:cubicBezTo>
                      <a:pt x="4" y="5"/>
                      <a:pt x="8" y="2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81">
                <a:extLst>
                  <a:ext uri="{FF2B5EF4-FFF2-40B4-BE49-F238E27FC236}">
                    <a16:creationId xmlns:a16="http://schemas.microsoft.com/office/drawing/2014/main" id="{51077016-BB7A-49A3-AE5C-9C3CA3BBB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6416675"/>
                <a:ext cx="168275" cy="265112"/>
              </a:xfrm>
              <a:custGeom>
                <a:avLst/>
                <a:gdLst>
                  <a:gd name="T0" fmla="*/ 14 w 68"/>
                  <a:gd name="T1" fmla="*/ 0 h 107"/>
                  <a:gd name="T2" fmla="*/ 58 w 68"/>
                  <a:gd name="T3" fmla="*/ 107 h 107"/>
                  <a:gd name="T4" fmla="*/ 14 w 68"/>
                  <a:gd name="T5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8" h="107">
                    <a:moveTo>
                      <a:pt x="14" y="0"/>
                    </a:moveTo>
                    <a:cubicBezTo>
                      <a:pt x="53" y="26"/>
                      <a:pt x="68" y="60"/>
                      <a:pt x="58" y="107"/>
                    </a:cubicBezTo>
                    <a:cubicBezTo>
                      <a:pt x="25" y="79"/>
                      <a:pt x="0" y="5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82">
                <a:extLst>
                  <a:ext uri="{FF2B5EF4-FFF2-40B4-BE49-F238E27FC236}">
                    <a16:creationId xmlns:a16="http://schemas.microsoft.com/office/drawing/2014/main" id="{A93460D4-33AB-49DF-90FE-7DCECFBB8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188" y="6402388"/>
                <a:ext cx="139700" cy="261937"/>
              </a:xfrm>
              <a:custGeom>
                <a:avLst/>
                <a:gdLst>
                  <a:gd name="T0" fmla="*/ 34 w 57"/>
                  <a:gd name="T1" fmla="*/ 106 h 106"/>
                  <a:gd name="T2" fmla="*/ 0 w 57"/>
                  <a:gd name="T3" fmla="*/ 0 h 106"/>
                  <a:gd name="T4" fmla="*/ 47 w 57"/>
                  <a:gd name="T5" fmla="*/ 101 h 106"/>
                  <a:gd name="T6" fmla="*/ 34 w 57"/>
                  <a:gd name="T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06">
                    <a:moveTo>
                      <a:pt x="34" y="106"/>
                    </a:moveTo>
                    <a:cubicBezTo>
                      <a:pt x="23" y="70"/>
                      <a:pt x="11" y="35"/>
                      <a:pt x="0" y="0"/>
                    </a:cubicBezTo>
                    <a:cubicBezTo>
                      <a:pt x="52" y="26"/>
                      <a:pt x="57" y="42"/>
                      <a:pt x="47" y="101"/>
                    </a:cubicBezTo>
                    <a:cubicBezTo>
                      <a:pt x="43" y="103"/>
                      <a:pt x="38" y="104"/>
                      <a:pt x="34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2" name="星形: 五角 201">
              <a:extLst>
                <a:ext uri="{FF2B5EF4-FFF2-40B4-BE49-F238E27FC236}">
                  <a16:creationId xmlns:a16="http://schemas.microsoft.com/office/drawing/2014/main" id="{976C9320-EC56-4E68-8D05-C7FA8FC0DCEF}"/>
                </a:ext>
              </a:extLst>
            </p:cNvPr>
            <p:cNvSpPr/>
            <p:nvPr/>
          </p:nvSpPr>
          <p:spPr>
            <a:xfrm>
              <a:off x="-2034461" y="6202819"/>
              <a:ext cx="138394" cy="138394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70C5835D-D5BA-4246-B916-631B328819C4}"/>
              </a:ext>
            </a:extLst>
          </p:cNvPr>
          <p:cNvGrpSpPr/>
          <p:nvPr/>
        </p:nvGrpSpPr>
        <p:grpSpPr>
          <a:xfrm>
            <a:off x="4124286" y="2390041"/>
            <a:ext cx="1629468" cy="1209713"/>
            <a:chOff x="-2779998" y="5131500"/>
            <a:chExt cx="1629468" cy="1209713"/>
          </a:xfrm>
          <a:solidFill>
            <a:srgbClr val="F9DEC8"/>
          </a:solidFill>
        </p:grpSpPr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5871B06A-A806-4F87-BDFC-908D1645B416}"/>
                </a:ext>
              </a:extLst>
            </p:cNvPr>
            <p:cNvGrpSpPr/>
            <p:nvPr/>
          </p:nvGrpSpPr>
          <p:grpSpPr>
            <a:xfrm>
              <a:off x="-2779998" y="5131500"/>
              <a:ext cx="1629468" cy="1106557"/>
              <a:chOff x="1111251" y="4673600"/>
              <a:chExt cx="5238749" cy="3557587"/>
            </a:xfrm>
            <a:grpFill/>
          </p:grpSpPr>
          <p:sp>
            <p:nvSpPr>
              <p:cNvPr id="280" name="Freeform 9">
                <a:extLst>
                  <a:ext uri="{FF2B5EF4-FFF2-40B4-BE49-F238E27FC236}">
                    <a16:creationId xmlns:a16="http://schemas.microsoft.com/office/drawing/2014/main" id="{0400C156-6811-4EC4-8C41-4F43BC730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7125" y="6164263"/>
                <a:ext cx="142875" cy="265112"/>
              </a:xfrm>
              <a:custGeom>
                <a:avLst/>
                <a:gdLst>
                  <a:gd name="T0" fmla="*/ 58 w 58"/>
                  <a:gd name="T1" fmla="*/ 61 h 107"/>
                  <a:gd name="T2" fmla="*/ 16 w 58"/>
                  <a:gd name="T3" fmla="*/ 107 h 107"/>
                  <a:gd name="T4" fmla="*/ 41 w 58"/>
                  <a:gd name="T5" fmla="*/ 3 h 107"/>
                  <a:gd name="T6" fmla="*/ 58 w 58"/>
                  <a:gd name="T7" fmla="*/ 5 h 107"/>
                  <a:gd name="T8" fmla="*/ 58 w 58"/>
                  <a:gd name="T9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07">
                    <a:moveTo>
                      <a:pt x="58" y="61"/>
                    </a:moveTo>
                    <a:cubicBezTo>
                      <a:pt x="45" y="76"/>
                      <a:pt x="31" y="90"/>
                      <a:pt x="16" y="107"/>
                    </a:cubicBezTo>
                    <a:cubicBezTo>
                      <a:pt x="0" y="65"/>
                      <a:pt x="13" y="32"/>
                      <a:pt x="41" y="3"/>
                    </a:cubicBezTo>
                    <a:cubicBezTo>
                      <a:pt x="43" y="0"/>
                      <a:pt x="52" y="4"/>
                      <a:pt x="58" y="5"/>
                    </a:cubicBezTo>
                    <a:cubicBezTo>
                      <a:pt x="58" y="24"/>
                      <a:pt x="58" y="42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0">
                <a:extLst>
                  <a:ext uri="{FF2B5EF4-FFF2-40B4-BE49-F238E27FC236}">
                    <a16:creationId xmlns:a16="http://schemas.microsoft.com/office/drawing/2014/main" id="{7A739672-268A-4CF7-A01A-58B834ECDC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9663" y="6373813"/>
                <a:ext cx="160337" cy="307975"/>
              </a:xfrm>
              <a:custGeom>
                <a:avLst/>
                <a:gdLst>
                  <a:gd name="T0" fmla="*/ 65 w 65"/>
                  <a:gd name="T1" fmla="*/ 55 h 124"/>
                  <a:gd name="T2" fmla="*/ 15 w 65"/>
                  <a:gd name="T3" fmla="*/ 124 h 124"/>
                  <a:gd name="T4" fmla="*/ 65 w 65"/>
                  <a:gd name="T5" fmla="*/ 0 h 124"/>
                  <a:gd name="T6" fmla="*/ 65 w 65"/>
                  <a:gd name="T7" fmla="*/ 5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24">
                    <a:moveTo>
                      <a:pt x="65" y="55"/>
                    </a:moveTo>
                    <a:cubicBezTo>
                      <a:pt x="50" y="76"/>
                      <a:pt x="34" y="98"/>
                      <a:pt x="15" y="124"/>
                    </a:cubicBezTo>
                    <a:cubicBezTo>
                      <a:pt x="0" y="63"/>
                      <a:pt x="32" y="31"/>
                      <a:pt x="65" y="0"/>
                    </a:cubicBezTo>
                    <a:cubicBezTo>
                      <a:pt x="65" y="18"/>
                      <a:pt x="65" y="37"/>
                      <a:pt x="6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1">
                <a:extLst>
                  <a:ext uri="{FF2B5EF4-FFF2-40B4-BE49-F238E27FC236}">
                    <a16:creationId xmlns:a16="http://schemas.microsoft.com/office/drawing/2014/main" id="{83FF58AA-284A-4BA4-BEC0-B4A786B70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4063" y="4686300"/>
                <a:ext cx="274637" cy="174625"/>
              </a:xfrm>
              <a:custGeom>
                <a:avLst/>
                <a:gdLst>
                  <a:gd name="T0" fmla="*/ 0 w 111"/>
                  <a:gd name="T1" fmla="*/ 69 h 71"/>
                  <a:gd name="T2" fmla="*/ 111 w 111"/>
                  <a:gd name="T3" fmla="*/ 2 h 71"/>
                  <a:gd name="T4" fmla="*/ 0 w 111"/>
                  <a:gd name="T5" fmla="*/ 6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71">
                    <a:moveTo>
                      <a:pt x="0" y="69"/>
                    </a:moveTo>
                    <a:cubicBezTo>
                      <a:pt x="23" y="23"/>
                      <a:pt x="58" y="0"/>
                      <a:pt x="111" y="2"/>
                    </a:cubicBezTo>
                    <a:cubicBezTo>
                      <a:pt x="87" y="47"/>
                      <a:pt x="52" y="71"/>
                      <a:pt x="0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2">
                <a:extLst>
                  <a:ext uri="{FF2B5EF4-FFF2-40B4-BE49-F238E27FC236}">
                    <a16:creationId xmlns:a16="http://schemas.microsoft.com/office/drawing/2014/main" id="{63A2B6D9-4CF1-4A2F-9683-7A5ED0AF9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5250" y="4673600"/>
                <a:ext cx="266700" cy="176212"/>
              </a:xfrm>
              <a:custGeom>
                <a:avLst/>
                <a:gdLst>
                  <a:gd name="T0" fmla="*/ 0 w 108"/>
                  <a:gd name="T1" fmla="*/ 6 h 71"/>
                  <a:gd name="T2" fmla="*/ 108 w 108"/>
                  <a:gd name="T3" fmla="*/ 67 h 71"/>
                  <a:gd name="T4" fmla="*/ 0 w 108"/>
                  <a:gd name="T5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8" h="71">
                    <a:moveTo>
                      <a:pt x="0" y="6"/>
                    </a:moveTo>
                    <a:cubicBezTo>
                      <a:pt x="53" y="0"/>
                      <a:pt x="83" y="28"/>
                      <a:pt x="108" y="67"/>
                    </a:cubicBezTo>
                    <a:cubicBezTo>
                      <a:pt x="50" y="71"/>
                      <a:pt x="39" y="6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3">
                <a:extLst>
                  <a:ext uri="{FF2B5EF4-FFF2-40B4-BE49-F238E27FC236}">
                    <a16:creationId xmlns:a16="http://schemas.microsoft.com/office/drawing/2014/main" id="{6BCE515A-2339-45BE-BD87-DC931E746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6450" y="5514975"/>
                <a:ext cx="230187" cy="219075"/>
              </a:xfrm>
              <a:custGeom>
                <a:avLst/>
                <a:gdLst>
                  <a:gd name="T0" fmla="*/ 93 w 93"/>
                  <a:gd name="T1" fmla="*/ 77 h 89"/>
                  <a:gd name="T2" fmla="*/ 78 w 93"/>
                  <a:gd name="T3" fmla="*/ 87 h 89"/>
                  <a:gd name="T4" fmla="*/ 0 w 93"/>
                  <a:gd name="T5" fmla="*/ 0 h 89"/>
                  <a:gd name="T6" fmla="*/ 82 w 93"/>
                  <a:gd name="T7" fmla="*/ 49 h 89"/>
                  <a:gd name="T8" fmla="*/ 93 w 93"/>
                  <a:gd name="T9" fmla="*/ 77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89">
                    <a:moveTo>
                      <a:pt x="93" y="77"/>
                    </a:moveTo>
                    <a:cubicBezTo>
                      <a:pt x="88" y="81"/>
                      <a:pt x="81" y="89"/>
                      <a:pt x="78" y="87"/>
                    </a:cubicBezTo>
                    <a:cubicBezTo>
                      <a:pt x="35" y="74"/>
                      <a:pt x="27" y="65"/>
                      <a:pt x="0" y="0"/>
                    </a:cubicBezTo>
                    <a:cubicBezTo>
                      <a:pt x="33" y="20"/>
                      <a:pt x="57" y="35"/>
                      <a:pt x="82" y="49"/>
                    </a:cubicBezTo>
                    <a:cubicBezTo>
                      <a:pt x="85" y="59"/>
                      <a:pt x="89" y="68"/>
                      <a:pt x="93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4">
                <a:extLst>
                  <a:ext uri="{FF2B5EF4-FFF2-40B4-BE49-F238E27FC236}">
                    <a16:creationId xmlns:a16="http://schemas.microsoft.com/office/drawing/2014/main" id="{2DE86673-0AC2-41D6-91E5-915BF9066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5100" y="7708900"/>
                <a:ext cx="188912" cy="255587"/>
              </a:xfrm>
              <a:custGeom>
                <a:avLst/>
                <a:gdLst>
                  <a:gd name="T0" fmla="*/ 11 w 77"/>
                  <a:gd name="T1" fmla="*/ 103 h 103"/>
                  <a:gd name="T2" fmla="*/ 77 w 77"/>
                  <a:gd name="T3" fmla="*/ 0 h 103"/>
                  <a:gd name="T4" fmla="*/ 56 w 77"/>
                  <a:gd name="T5" fmla="*/ 76 h 103"/>
                  <a:gd name="T6" fmla="*/ 11 w 77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103">
                    <a:moveTo>
                      <a:pt x="11" y="103"/>
                    </a:moveTo>
                    <a:cubicBezTo>
                      <a:pt x="0" y="63"/>
                      <a:pt x="19" y="32"/>
                      <a:pt x="77" y="0"/>
                    </a:cubicBezTo>
                    <a:cubicBezTo>
                      <a:pt x="69" y="28"/>
                      <a:pt x="62" y="52"/>
                      <a:pt x="56" y="76"/>
                    </a:cubicBezTo>
                    <a:cubicBezTo>
                      <a:pt x="41" y="85"/>
                      <a:pt x="26" y="94"/>
                      <a:pt x="11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5">
                <a:extLst>
                  <a:ext uri="{FF2B5EF4-FFF2-40B4-BE49-F238E27FC236}">
                    <a16:creationId xmlns:a16="http://schemas.microsoft.com/office/drawing/2014/main" id="{2DC37662-D228-4B83-A979-83DE2D00B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2500" y="7835900"/>
                <a:ext cx="209550" cy="223837"/>
              </a:xfrm>
              <a:custGeom>
                <a:avLst/>
                <a:gdLst>
                  <a:gd name="T0" fmla="*/ 43 w 85"/>
                  <a:gd name="T1" fmla="*/ 74 h 91"/>
                  <a:gd name="T2" fmla="*/ 0 w 85"/>
                  <a:gd name="T3" fmla="*/ 0 h 91"/>
                  <a:gd name="T4" fmla="*/ 85 w 85"/>
                  <a:gd name="T5" fmla="*/ 79 h 91"/>
                  <a:gd name="T6" fmla="*/ 76 w 85"/>
                  <a:gd name="T7" fmla="*/ 91 h 91"/>
                  <a:gd name="T8" fmla="*/ 43 w 85"/>
                  <a:gd name="T9" fmla="*/ 74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1">
                    <a:moveTo>
                      <a:pt x="43" y="74"/>
                    </a:moveTo>
                    <a:cubicBezTo>
                      <a:pt x="29" y="51"/>
                      <a:pt x="16" y="28"/>
                      <a:pt x="0" y="0"/>
                    </a:cubicBezTo>
                    <a:cubicBezTo>
                      <a:pt x="53" y="7"/>
                      <a:pt x="73" y="40"/>
                      <a:pt x="85" y="79"/>
                    </a:cubicBezTo>
                    <a:cubicBezTo>
                      <a:pt x="85" y="82"/>
                      <a:pt x="79" y="87"/>
                      <a:pt x="76" y="91"/>
                    </a:cubicBezTo>
                    <a:cubicBezTo>
                      <a:pt x="65" y="85"/>
                      <a:pt x="54" y="80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">
                <a:extLst>
                  <a:ext uri="{FF2B5EF4-FFF2-40B4-BE49-F238E27FC236}">
                    <a16:creationId xmlns:a16="http://schemas.microsoft.com/office/drawing/2014/main" id="{234C3059-0702-4054-A0DA-0A8B8AB92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9325" y="6586538"/>
                <a:ext cx="142875" cy="300037"/>
              </a:xfrm>
              <a:custGeom>
                <a:avLst/>
                <a:gdLst>
                  <a:gd name="T0" fmla="*/ 55 w 58"/>
                  <a:gd name="T1" fmla="*/ 103 h 121"/>
                  <a:gd name="T2" fmla="*/ 40 w 58"/>
                  <a:gd name="T3" fmla="*/ 121 h 121"/>
                  <a:gd name="T4" fmla="*/ 26 w 58"/>
                  <a:gd name="T5" fmla="*/ 0 h 121"/>
                  <a:gd name="T6" fmla="*/ 58 w 58"/>
                  <a:gd name="T7" fmla="*/ 79 h 121"/>
                  <a:gd name="T8" fmla="*/ 55 w 58"/>
                  <a:gd name="T9" fmla="*/ 10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21">
                    <a:moveTo>
                      <a:pt x="55" y="103"/>
                    </a:moveTo>
                    <a:cubicBezTo>
                      <a:pt x="50" y="109"/>
                      <a:pt x="45" y="115"/>
                      <a:pt x="40" y="121"/>
                    </a:cubicBezTo>
                    <a:cubicBezTo>
                      <a:pt x="11" y="85"/>
                      <a:pt x="0" y="49"/>
                      <a:pt x="26" y="0"/>
                    </a:cubicBezTo>
                    <a:cubicBezTo>
                      <a:pt x="38" y="29"/>
                      <a:pt x="48" y="54"/>
                      <a:pt x="58" y="79"/>
                    </a:cubicBezTo>
                    <a:cubicBezTo>
                      <a:pt x="57" y="87"/>
                      <a:pt x="56" y="95"/>
                      <a:pt x="5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">
                <a:extLst>
                  <a:ext uri="{FF2B5EF4-FFF2-40B4-BE49-F238E27FC236}">
                    <a16:creationId xmlns:a16="http://schemas.microsoft.com/office/drawing/2014/main" id="{83795BC7-3F10-405D-84D0-F719ABB54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488" y="4695825"/>
                <a:ext cx="182562" cy="242887"/>
              </a:xfrm>
              <a:custGeom>
                <a:avLst/>
                <a:gdLst>
                  <a:gd name="T0" fmla="*/ 28 w 74"/>
                  <a:gd name="T1" fmla="*/ 76 h 98"/>
                  <a:gd name="T2" fmla="*/ 0 w 74"/>
                  <a:gd name="T3" fmla="*/ 0 h 98"/>
                  <a:gd name="T4" fmla="*/ 74 w 74"/>
                  <a:gd name="T5" fmla="*/ 98 h 98"/>
                  <a:gd name="T6" fmla="*/ 48 w 74"/>
                  <a:gd name="T7" fmla="*/ 89 h 98"/>
                  <a:gd name="T8" fmla="*/ 28 w 74"/>
                  <a:gd name="T9" fmla="*/ 7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98">
                    <a:moveTo>
                      <a:pt x="28" y="76"/>
                    </a:moveTo>
                    <a:cubicBezTo>
                      <a:pt x="19" y="52"/>
                      <a:pt x="10" y="28"/>
                      <a:pt x="0" y="0"/>
                    </a:cubicBezTo>
                    <a:cubicBezTo>
                      <a:pt x="60" y="30"/>
                      <a:pt x="64" y="36"/>
                      <a:pt x="74" y="98"/>
                    </a:cubicBezTo>
                    <a:cubicBezTo>
                      <a:pt x="65" y="95"/>
                      <a:pt x="57" y="92"/>
                      <a:pt x="48" y="89"/>
                    </a:cubicBezTo>
                    <a:cubicBezTo>
                      <a:pt x="42" y="85"/>
                      <a:pt x="35" y="81"/>
                      <a:pt x="2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FE58D41-4A06-4338-B721-5F7BD2C44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1163" y="4868863"/>
                <a:ext cx="158750" cy="260350"/>
              </a:xfrm>
              <a:custGeom>
                <a:avLst/>
                <a:gdLst>
                  <a:gd name="T0" fmla="*/ 16 w 64"/>
                  <a:gd name="T1" fmla="*/ 105 h 105"/>
                  <a:gd name="T2" fmla="*/ 21 w 64"/>
                  <a:gd name="T3" fmla="*/ 28 h 105"/>
                  <a:gd name="T4" fmla="*/ 64 w 64"/>
                  <a:gd name="T5" fmla="*/ 0 h 105"/>
                  <a:gd name="T6" fmla="*/ 41 w 64"/>
                  <a:gd name="T7" fmla="*/ 79 h 105"/>
                  <a:gd name="T8" fmla="*/ 16 w 64"/>
                  <a:gd name="T9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5">
                    <a:moveTo>
                      <a:pt x="16" y="105"/>
                    </a:moveTo>
                    <a:cubicBezTo>
                      <a:pt x="0" y="89"/>
                      <a:pt x="2" y="48"/>
                      <a:pt x="21" y="28"/>
                    </a:cubicBezTo>
                    <a:cubicBezTo>
                      <a:pt x="31" y="17"/>
                      <a:pt x="43" y="7"/>
                      <a:pt x="64" y="0"/>
                    </a:cubicBezTo>
                    <a:cubicBezTo>
                      <a:pt x="56" y="27"/>
                      <a:pt x="48" y="53"/>
                      <a:pt x="41" y="79"/>
                    </a:cubicBezTo>
                    <a:cubicBezTo>
                      <a:pt x="32" y="87"/>
                      <a:pt x="24" y="96"/>
                      <a:pt x="16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9">
                <a:extLst>
                  <a:ext uri="{FF2B5EF4-FFF2-40B4-BE49-F238E27FC236}">
                    <a16:creationId xmlns:a16="http://schemas.microsoft.com/office/drawing/2014/main" id="{C9A50937-A748-46E3-A418-BBD03B22D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188" y="4903788"/>
                <a:ext cx="280987" cy="125412"/>
              </a:xfrm>
              <a:custGeom>
                <a:avLst/>
                <a:gdLst>
                  <a:gd name="T0" fmla="*/ 31 w 114"/>
                  <a:gd name="T1" fmla="*/ 0 h 51"/>
                  <a:gd name="T2" fmla="*/ 114 w 114"/>
                  <a:gd name="T3" fmla="*/ 0 h 51"/>
                  <a:gd name="T4" fmla="*/ 0 w 114"/>
                  <a:gd name="T5" fmla="*/ 24 h 51"/>
                  <a:gd name="T6" fmla="*/ 31 w 114"/>
                  <a:gd name="T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51">
                    <a:moveTo>
                      <a:pt x="31" y="0"/>
                    </a:moveTo>
                    <a:cubicBezTo>
                      <a:pt x="58" y="0"/>
                      <a:pt x="85" y="0"/>
                      <a:pt x="114" y="0"/>
                    </a:cubicBezTo>
                    <a:cubicBezTo>
                      <a:pt x="72" y="44"/>
                      <a:pt x="36" y="51"/>
                      <a:pt x="0" y="24"/>
                    </a:cubicBezTo>
                    <a:cubicBezTo>
                      <a:pt x="11" y="16"/>
                      <a:pt x="21" y="8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20">
                <a:extLst>
                  <a:ext uri="{FF2B5EF4-FFF2-40B4-BE49-F238E27FC236}">
                    <a16:creationId xmlns:a16="http://schemas.microsoft.com/office/drawing/2014/main" id="{053C439A-D2DF-4911-BD13-9CB7FA6B8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138" y="4883150"/>
                <a:ext cx="298450" cy="117475"/>
              </a:xfrm>
              <a:custGeom>
                <a:avLst/>
                <a:gdLst>
                  <a:gd name="T0" fmla="*/ 82 w 121"/>
                  <a:gd name="T1" fmla="*/ 0 h 47"/>
                  <a:gd name="T2" fmla="*/ 102 w 121"/>
                  <a:gd name="T3" fmla="*/ 13 h 47"/>
                  <a:gd name="T4" fmla="*/ 121 w 121"/>
                  <a:gd name="T5" fmla="*/ 36 h 47"/>
                  <a:gd name="T6" fmla="*/ 0 w 121"/>
                  <a:gd name="T7" fmla="*/ 0 h 47"/>
                  <a:gd name="T8" fmla="*/ 82 w 12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7">
                    <a:moveTo>
                      <a:pt x="82" y="0"/>
                    </a:moveTo>
                    <a:cubicBezTo>
                      <a:pt x="89" y="5"/>
                      <a:pt x="96" y="9"/>
                      <a:pt x="102" y="13"/>
                    </a:cubicBezTo>
                    <a:cubicBezTo>
                      <a:pt x="108" y="20"/>
                      <a:pt x="114" y="27"/>
                      <a:pt x="121" y="36"/>
                    </a:cubicBezTo>
                    <a:cubicBezTo>
                      <a:pt x="78" y="45"/>
                      <a:pt x="39" y="47"/>
                      <a:pt x="0" y="0"/>
                    </a:cubicBezTo>
                    <a:cubicBezTo>
                      <a:pt x="33" y="0"/>
                      <a:pt x="57" y="0"/>
                      <a:pt x="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21">
                <a:extLst>
                  <a:ext uri="{FF2B5EF4-FFF2-40B4-BE49-F238E27FC236}">
                    <a16:creationId xmlns:a16="http://schemas.microsoft.com/office/drawing/2014/main" id="{622206A8-B185-42AF-808D-27E8EAD73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5750" y="7548563"/>
                <a:ext cx="266700" cy="180975"/>
              </a:xfrm>
              <a:custGeom>
                <a:avLst/>
                <a:gdLst>
                  <a:gd name="T0" fmla="*/ 108 w 108"/>
                  <a:gd name="T1" fmla="*/ 56 h 73"/>
                  <a:gd name="T2" fmla="*/ 0 w 108"/>
                  <a:gd name="T3" fmla="*/ 0 h 73"/>
                  <a:gd name="T4" fmla="*/ 77 w 108"/>
                  <a:gd name="T5" fmla="*/ 18 h 73"/>
                  <a:gd name="T6" fmla="*/ 108 w 108"/>
                  <a:gd name="T7" fmla="*/ 5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" h="73">
                    <a:moveTo>
                      <a:pt x="108" y="56"/>
                    </a:moveTo>
                    <a:cubicBezTo>
                      <a:pt x="66" y="73"/>
                      <a:pt x="35" y="58"/>
                      <a:pt x="0" y="0"/>
                    </a:cubicBezTo>
                    <a:cubicBezTo>
                      <a:pt x="28" y="6"/>
                      <a:pt x="53" y="12"/>
                      <a:pt x="77" y="18"/>
                    </a:cubicBezTo>
                    <a:cubicBezTo>
                      <a:pt x="88" y="31"/>
                      <a:pt x="98" y="43"/>
                      <a:pt x="10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22">
                <a:extLst>
                  <a:ext uri="{FF2B5EF4-FFF2-40B4-BE49-F238E27FC236}">
                    <a16:creationId xmlns:a16="http://schemas.microsoft.com/office/drawing/2014/main" id="{D4209F4C-9232-46C7-A24E-5A51575FB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0038" y="5180013"/>
                <a:ext cx="260350" cy="155575"/>
              </a:xfrm>
              <a:custGeom>
                <a:avLst/>
                <a:gdLst>
                  <a:gd name="T0" fmla="*/ 31 w 105"/>
                  <a:gd name="T1" fmla="*/ 15 h 63"/>
                  <a:gd name="T2" fmla="*/ 105 w 105"/>
                  <a:gd name="T3" fmla="*/ 0 h 63"/>
                  <a:gd name="T4" fmla="*/ 16 w 105"/>
                  <a:gd name="T5" fmla="*/ 63 h 63"/>
                  <a:gd name="T6" fmla="*/ 0 w 105"/>
                  <a:gd name="T7" fmla="*/ 53 h 63"/>
                  <a:gd name="T8" fmla="*/ 31 w 105"/>
                  <a:gd name="T9" fmla="*/ 1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63">
                    <a:moveTo>
                      <a:pt x="31" y="15"/>
                    </a:moveTo>
                    <a:cubicBezTo>
                      <a:pt x="55" y="11"/>
                      <a:pt x="79" y="6"/>
                      <a:pt x="105" y="0"/>
                    </a:cubicBezTo>
                    <a:cubicBezTo>
                      <a:pt x="88" y="43"/>
                      <a:pt x="57" y="60"/>
                      <a:pt x="16" y="63"/>
                    </a:cubicBezTo>
                    <a:cubicBezTo>
                      <a:pt x="11" y="63"/>
                      <a:pt x="5" y="56"/>
                      <a:pt x="0" y="53"/>
                    </a:cubicBezTo>
                    <a:cubicBezTo>
                      <a:pt x="10" y="40"/>
                      <a:pt x="20" y="28"/>
                      <a:pt x="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23">
                <a:extLst>
                  <a:ext uri="{FF2B5EF4-FFF2-40B4-BE49-F238E27FC236}">
                    <a16:creationId xmlns:a16="http://schemas.microsoft.com/office/drawing/2014/main" id="{125B44A8-DB45-4856-9589-5A69953EE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588" y="8115300"/>
                <a:ext cx="307975" cy="115887"/>
              </a:xfrm>
              <a:custGeom>
                <a:avLst/>
                <a:gdLst>
                  <a:gd name="T0" fmla="*/ 41 w 125"/>
                  <a:gd name="T1" fmla="*/ 0 h 47"/>
                  <a:gd name="T2" fmla="*/ 125 w 125"/>
                  <a:gd name="T3" fmla="*/ 8 h 47"/>
                  <a:gd name="T4" fmla="*/ 0 w 125"/>
                  <a:gd name="T5" fmla="*/ 10 h 47"/>
                  <a:gd name="T6" fmla="*/ 41 w 125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47">
                    <a:moveTo>
                      <a:pt x="41" y="0"/>
                    </a:moveTo>
                    <a:cubicBezTo>
                      <a:pt x="67" y="3"/>
                      <a:pt x="94" y="5"/>
                      <a:pt x="125" y="8"/>
                    </a:cubicBezTo>
                    <a:cubicBezTo>
                      <a:pt x="88" y="46"/>
                      <a:pt x="41" y="47"/>
                      <a:pt x="0" y="10"/>
                    </a:cubicBezTo>
                    <a:cubicBezTo>
                      <a:pt x="14" y="6"/>
                      <a:pt x="27" y="3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295" name="Freeform 24">
                <a:extLst>
                  <a:ext uri="{FF2B5EF4-FFF2-40B4-BE49-F238E27FC236}">
                    <a16:creationId xmlns:a16="http://schemas.microsoft.com/office/drawing/2014/main" id="{DF75C804-A3ED-4C64-970C-C6A144861C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588" y="7926388"/>
                <a:ext cx="236537" cy="212725"/>
              </a:xfrm>
              <a:custGeom>
                <a:avLst/>
                <a:gdLst>
                  <a:gd name="T0" fmla="*/ 41 w 96"/>
                  <a:gd name="T1" fmla="*/ 76 h 86"/>
                  <a:gd name="T2" fmla="*/ 0 w 96"/>
                  <a:gd name="T3" fmla="*/ 86 h 86"/>
                  <a:gd name="T4" fmla="*/ 96 w 96"/>
                  <a:gd name="T5" fmla="*/ 0 h 86"/>
                  <a:gd name="T6" fmla="*/ 41 w 96"/>
                  <a:gd name="T7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86">
                    <a:moveTo>
                      <a:pt x="41" y="76"/>
                    </a:moveTo>
                    <a:cubicBezTo>
                      <a:pt x="27" y="79"/>
                      <a:pt x="14" y="82"/>
                      <a:pt x="0" y="86"/>
                    </a:cubicBezTo>
                    <a:cubicBezTo>
                      <a:pt x="7" y="37"/>
                      <a:pt x="27" y="18"/>
                      <a:pt x="96" y="0"/>
                    </a:cubicBezTo>
                    <a:cubicBezTo>
                      <a:pt x="75" y="29"/>
                      <a:pt x="58" y="53"/>
                      <a:pt x="41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25">
                <a:extLst>
                  <a:ext uri="{FF2B5EF4-FFF2-40B4-BE49-F238E27FC236}">
                    <a16:creationId xmlns:a16="http://schemas.microsoft.com/office/drawing/2014/main" id="{91044225-4AF3-4A6B-9174-736614744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650" y="7929563"/>
                <a:ext cx="244475" cy="209550"/>
              </a:xfrm>
              <a:custGeom>
                <a:avLst/>
                <a:gdLst>
                  <a:gd name="T0" fmla="*/ 63 w 99"/>
                  <a:gd name="T1" fmla="*/ 72 h 85"/>
                  <a:gd name="T2" fmla="*/ 0 w 99"/>
                  <a:gd name="T3" fmla="*/ 0 h 85"/>
                  <a:gd name="T4" fmla="*/ 97 w 99"/>
                  <a:gd name="T5" fmla="*/ 85 h 85"/>
                  <a:gd name="T6" fmla="*/ 63 w 99"/>
                  <a:gd name="T7" fmla="*/ 7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85">
                    <a:moveTo>
                      <a:pt x="63" y="72"/>
                    </a:moveTo>
                    <a:cubicBezTo>
                      <a:pt x="44" y="50"/>
                      <a:pt x="26" y="29"/>
                      <a:pt x="0" y="0"/>
                    </a:cubicBezTo>
                    <a:cubicBezTo>
                      <a:pt x="72" y="15"/>
                      <a:pt x="99" y="42"/>
                      <a:pt x="97" y="85"/>
                    </a:cubicBezTo>
                    <a:cubicBezTo>
                      <a:pt x="86" y="81"/>
                      <a:pt x="75" y="76"/>
                      <a:pt x="63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26">
                <a:extLst>
                  <a:ext uri="{FF2B5EF4-FFF2-40B4-BE49-F238E27FC236}">
                    <a16:creationId xmlns:a16="http://schemas.microsoft.com/office/drawing/2014/main" id="{CE20FB32-92B4-49D5-97AA-1C50B48B7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0" y="6626225"/>
                <a:ext cx="165100" cy="273050"/>
              </a:xfrm>
              <a:custGeom>
                <a:avLst/>
                <a:gdLst>
                  <a:gd name="T0" fmla="*/ 0 w 67"/>
                  <a:gd name="T1" fmla="*/ 87 h 110"/>
                  <a:gd name="T2" fmla="*/ 3 w 67"/>
                  <a:gd name="T3" fmla="*/ 63 h 110"/>
                  <a:gd name="T4" fmla="*/ 63 w 67"/>
                  <a:gd name="T5" fmla="*/ 0 h 110"/>
                  <a:gd name="T6" fmla="*/ 0 w 67"/>
                  <a:gd name="T7" fmla="*/ 110 h 110"/>
                  <a:gd name="T8" fmla="*/ 0 w 67"/>
                  <a:gd name="T9" fmla="*/ 8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10">
                    <a:moveTo>
                      <a:pt x="0" y="87"/>
                    </a:moveTo>
                    <a:cubicBezTo>
                      <a:pt x="1" y="79"/>
                      <a:pt x="2" y="71"/>
                      <a:pt x="3" y="63"/>
                    </a:cubicBezTo>
                    <a:cubicBezTo>
                      <a:pt x="21" y="44"/>
                      <a:pt x="40" y="24"/>
                      <a:pt x="63" y="0"/>
                    </a:cubicBezTo>
                    <a:cubicBezTo>
                      <a:pt x="67" y="56"/>
                      <a:pt x="43" y="87"/>
                      <a:pt x="0" y="110"/>
                    </a:cubicBezTo>
                    <a:cubicBezTo>
                      <a:pt x="0" y="101"/>
                      <a:pt x="0" y="94"/>
                      <a:pt x="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27">
                <a:extLst>
                  <a:ext uri="{FF2B5EF4-FFF2-40B4-BE49-F238E27FC236}">
                    <a16:creationId xmlns:a16="http://schemas.microsoft.com/office/drawing/2014/main" id="{E23B626B-AA5E-4741-86C0-0E773F0C1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5063" y="5919788"/>
                <a:ext cx="150812" cy="296862"/>
              </a:xfrm>
              <a:custGeom>
                <a:avLst/>
                <a:gdLst>
                  <a:gd name="T0" fmla="*/ 45 w 61"/>
                  <a:gd name="T1" fmla="*/ 119 h 120"/>
                  <a:gd name="T2" fmla="*/ 20 w 61"/>
                  <a:gd name="T3" fmla="*/ 0 h 120"/>
                  <a:gd name="T4" fmla="*/ 45 w 61"/>
                  <a:gd name="T5" fmla="*/ 120 h 120"/>
                  <a:gd name="T6" fmla="*/ 45 w 61"/>
                  <a:gd name="T7" fmla="*/ 1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120">
                    <a:moveTo>
                      <a:pt x="45" y="119"/>
                    </a:moveTo>
                    <a:cubicBezTo>
                      <a:pt x="10" y="85"/>
                      <a:pt x="0" y="45"/>
                      <a:pt x="20" y="0"/>
                    </a:cubicBezTo>
                    <a:cubicBezTo>
                      <a:pt x="61" y="33"/>
                      <a:pt x="53" y="76"/>
                      <a:pt x="45" y="120"/>
                    </a:cubicBezTo>
                    <a:lnTo>
                      <a:pt x="45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28">
                <a:extLst>
                  <a:ext uri="{FF2B5EF4-FFF2-40B4-BE49-F238E27FC236}">
                    <a16:creationId xmlns:a16="http://schemas.microsoft.com/office/drawing/2014/main" id="{DF3D0AE5-05C7-4149-B53A-4A7B64341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7566025"/>
                <a:ext cx="182562" cy="271462"/>
              </a:xfrm>
              <a:custGeom>
                <a:avLst/>
                <a:gdLst>
                  <a:gd name="T0" fmla="*/ 21 w 74"/>
                  <a:gd name="T1" fmla="*/ 110 h 110"/>
                  <a:gd name="T2" fmla="*/ 30 w 74"/>
                  <a:gd name="T3" fmla="*/ 32 h 110"/>
                  <a:gd name="T4" fmla="*/ 64 w 74"/>
                  <a:gd name="T5" fmla="*/ 0 h 110"/>
                  <a:gd name="T6" fmla="*/ 74 w 74"/>
                  <a:gd name="T7" fmla="*/ 6 h 110"/>
                  <a:gd name="T8" fmla="*/ 40 w 74"/>
                  <a:gd name="T9" fmla="*/ 91 h 110"/>
                  <a:gd name="T10" fmla="*/ 21 w 74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10">
                    <a:moveTo>
                      <a:pt x="21" y="110"/>
                    </a:moveTo>
                    <a:cubicBezTo>
                      <a:pt x="0" y="82"/>
                      <a:pt x="14" y="55"/>
                      <a:pt x="30" y="32"/>
                    </a:cubicBezTo>
                    <a:cubicBezTo>
                      <a:pt x="38" y="19"/>
                      <a:pt x="52" y="11"/>
                      <a:pt x="64" y="0"/>
                    </a:cubicBezTo>
                    <a:cubicBezTo>
                      <a:pt x="68" y="2"/>
                      <a:pt x="71" y="4"/>
                      <a:pt x="74" y="6"/>
                    </a:cubicBezTo>
                    <a:cubicBezTo>
                      <a:pt x="63" y="34"/>
                      <a:pt x="51" y="63"/>
                      <a:pt x="40" y="91"/>
                    </a:cubicBezTo>
                    <a:cubicBezTo>
                      <a:pt x="33" y="98"/>
                      <a:pt x="27" y="104"/>
                      <a:pt x="21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29">
                <a:extLst>
                  <a:ext uri="{FF2B5EF4-FFF2-40B4-BE49-F238E27FC236}">
                    <a16:creationId xmlns:a16="http://schemas.microsoft.com/office/drawing/2014/main" id="{D799BA17-0FBD-48B9-9F6F-65614515C9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313" y="5041900"/>
                <a:ext cx="136525" cy="247650"/>
              </a:xfrm>
              <a:custGeom>
                <a:avLst/>
                <a:gdLst>
                  <a:gd name="T0" fmla="*/ 28 w 55"/>
                  <a:gd name="T1" fmla="*/ 88 h 100"/>
                  <a:gd name="T2" fmla="*/ 0 w 55"/>
                  <a:gd name="T3" fmla="*/ 0 h 100"/>
                  <a:gd name="T4" fmla="*/ 53 w 55"/>
                  <a:gd name="T5" fmla="*/ 96 h 100"/>
                  <a:gd name="T6" fmla="*/ 39 w 55"/>
                  <a:gd name="T7" fmla="*/ 100 h 100"/>
                  <a:gd name="T8" fmla="*/ 28 w 55"/>
                  <a:gd name="T9" fmla="*/ 8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0">
                    <a:moveTo>
                      <a:pt x="28" y="88"/>
                    </a:moveTo>
                    <a:cubicBezTo>
                      <a:pt x="19" y="59"/>
                      <a:pt x="9" y="29"/>
                      <a:pt x="0" y="0"/>
                    </a:cubicBezTo>
                    <a:cubicBezTo>
                      <a:pt x="50" y="18"/>
                      <a:pt x="55" y="56"/>
                      <a:pt x="53" y="96"/>
                    </a:cubicBezTo>
                    <a:cubicBezTo>
                      <a:pt x="52" y="98"/>
                      <a:pt x="44" y="99"/>
                      <a:pt x="39" y="100"/>
                    </a:cubicBezTo>
                    <a:cubicBezTo>
                      <a:pt x="35" y="96"/>
                      <a:pt x="32" y="92"/>
                      <a:pt x="28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30">
                <a:extLst>
                  <a:ext uri="{FF2B5EF4-FFF2-40B4-BE49-F238E27FC236}">
                    <a16:creationId xmlns:a16="http://schemas.microsoft.com/office/drawing/2014/main" id="{BA62C9C6-F94B-45D0-8EA3-5FC557148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813" y="7405688"/>
                <a:ext cx="123825" cy="279400"/>
              </a:xfrm>
              <a:custGeom>
                <a:avLst/>
                <a:gdLst>
                  <a:gd name="T0" fmla="*/ 39 w 50"/>
                  <a:gd name="T1" fmla="*/ 87 h 113"/>
                  <a:gd name="T2" fmla="*/ 11 w 50"/>
                  <a:gd name="T3" fmla="*/ 113 h 113"/>
                  <a:gd name="T4" fmla="*/ 50 w 50"/>
                  <a:gd name="T5" fmla="*/ 0 h 113"/>
                  <a:gd name="T6" fmla="*/ 50 w 50"/>
                  <a:gd name="T7" fmla="*/ 76 h 113"/>
                  <a:gd name="T8" fmla="*/ 39 w 50"/>
                  <a:gd name="T9" fmla="*/ 8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13">
                    <a:moveTo>
                      <a:pt x="39" y="87"/>
                    </a:moveTo>
                    <a:cubicBezTo>
                      <a:pt x="30" y="95"/>
                      <a:pt x="22" y="103"/>
                      <a:pt x="11" y="113"/>
                    </a:cubicBezTo>
                    <a:cubicBezTo>
                      <a:pt x="0" y="66"/>
                      <a:pt x="10" y="30"/>
                      <a:pt x="50" y="0"/>
                    </a:cubicBezTo>
                    <a:cubicBezTo>
                      <a:pt x="50" y="27"/>
                      <a:pt x="50" y="52"/>
                      <a:pt x="50" y="76"/>
                    </a:cubicBezTo>
                    <a:cubicBezTo>
                      <a:pt x="46" y="80"/>
                      <a:pt x="43" y="83"/>
                      <a:pt x="3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31">
                <a:extLst>
                  <a:ext uri="{FF2B5EF4-FFF2-40B4-BE49-F238E27FC236}">
                    <a16:creationId xmlns:a16="http://schemas.microsoft.com/office/drawing/2014/main" id="{631C9F6B-B111-41C5-AAF4-0D219EAEC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0338" y="7340600"/>
                <a:ext cx="236537" cy="200025"/>
              </a:xfrm>
              <a:custGeom>
                <a:avLst/>
                <a:gdLst>
                  <a:gd name="T0" fmla="*/ 96 w 96"/>
                  <a:gd name="T1" fmla="*/ 69 h 81"/>
                  <a:gd name="T2" fmla="*/ 0 w 96"/>
                  <a:gd name="T3" fmla="*/ 0 h 81"/>
                  <a:gd name="T4" fmla="*/ 85 w 96"/>
                  <a:gd name="T5" fmla="*/ 48 h 81"/>
                  <a:gd name="T6" fmla="*/ 96 w 96"/>
                  <a:gd name="T7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81">
                    <a:moveTo>
                      <a:pt x="96" y="69"/>
                    </a:moveTo>
                    <a:cubicBezTo>
                      <a:pt x="55" y="81"/>
                      <a:pt x="25" y="63"/>
                      <a:pt x="0" y="0"/>
                    </a:cubicBezTo>
                    <a:cubicBezTo>
                      <a:pt x="28" y="16"/>
                      <a:pt x="57" y="32"/>
                      <a:pt x="85" y="48"/>
                    </a:cubicBezTo>
                    <a:cubicBezTo>
                      <a:pt x="89" y="55"/>
                      <a:pt x="92" y="62"/>
                      <a:pt x="96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32">
                <a:extLst>
                  <a:ext uri="{FF2B5EF4-FFF2-40B4-BE49-F238E27FC236}">
                    <a16:creationId xmlns:a16="http://schemas.microsoft.com/office/drawing/2014/main" id="{5FB9623B-F710-44A9-91D3-6BF110467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0425" y="8018463"/>
                <a:ext cx="279400" cy="123825"/>
              </a:xfrm>
              <a:custGeom>
                <a:avLst/>
                <a:gdLst>
                  <a:gd name="T0" fmla="*/ 80 w 113"/>
                  <a:gd name="T1" fmla="*/ 0 h 50"/>
                  <a:gd name="T2" fmla="*/ 113 w 113"/>
                  <a:gd name="T3" fmla="*/ 17 h 50"/>
                  <a:gd name="T4" fmla="*/ 42 w 113"/>
                  <a:gd name="T5" fmla="*/ 37 h 50"/>
                  <a:gd name="T6" fmla="*/ 0 w 113"/>
                  <a:gd name="T7" fmla="*/ 5 h 50"/>
                  <a:gd name="T8" fmla="*/ 80 w 113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50">
                    <a:moveTo>
                      <a:pt x="80" y="0"/>
                    </a:moveTo>
                    <a:cubicBezTo>
                      <a:pt x="91" y="6"/>
                      <a:pt x="102" y="11"/>
                      <a:pt x="113" y="17"/>
                    </a:cubicBezTo>
                    <a:cubicBezTo>
                      <a:pt x="98" y="50"/>
                      <a:pt x="67" y="40"/>
                      <a:pt x="42" y="37"/>
                    </a:cubicBezTo>
                    <a:cubicBezTo>
                      <a:pt x="27" y="35"/>
                      <a:pt x="13" y="22"/>
                      <a:pt x="0" y="5"/>
                    </a:cubicBezTo>
                    <a:cubicBezTo>
                      <a:pt x="26" y="3"/>
                      <a:pt x="53" y="2"/>
                      <a:pt x="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33">
                <a:extLst>
                  <a:ext uri="{FF2B5EF4-FFF2-40B4-BE49-F238E27FC236}">
                    <a16:creationId xmlns:a16="http://schemas.microsoft.com/office/drawing/2014/main" id="{9C2A1A61-9820-4E7F-B83C-3A9EFDBC16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463" y="6642100"/>
                <a:ext cx="168275" cy="254000"/>
              </a:xfrm>
              <a:custGeom>
                <a:avLst/>
                <a:gdLst>
                  <a:gd name="T0" fmla="*/ 63 w 68"/>
                  <a:gd name="T1" fmla="*/ 103 h 103"/>
                  <a:gd name="T2" fmla="*/ 0 w 68"/>
                  <a:gd name="T3" fmla="*/ 0 h 103"/>
                  <a:gd name="T4" fmla="*/ 68 w 68"/>
                  <a:gd name="T5" fmla="*/ 70 h 103"/>
                  <a:gd name="T6" fmla="*/ 63 w 68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103">
                    <a:moveTo>
                      <a:pt x="63" y="103"/>
                    </a:moveTo>
                    <a:cubicBezTo>
                      <a:pt x="17" y="87"/>
                      <a:pt x="8" y="73"/>
                      <a:pt x="0" y="0"/>
                    </a:cubicBezTo>
                    <a:cubicBezTo>
                      <a:pt x="26" y="27"/>
                      <a:pt x="47" y="49"/>
                      <a:pt x="68" y="70"/>
                    </a:cubicBezTo>
                    <a:cubicBezTo>
                      <a:pt x="66" y="81"/>
                      <a:pt x="65" y="92"/>
                      <a:pt x="6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34">
                <a:extLst>
                  <a:ext uri="{FF2B5EF4-FFF2-40B4-BE49-F238E27FC236}">
                    <a16:creationId xmlns:a16="http://schemas.microsoft.com/office/drawing/2014/main" id="{507FAF42-50F9-4CBB-BD1C-C5E679AB3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175" y="7907338"/>
                <a:ext cx="306387" cy="120650"/>
              </a:xfrm>
              <a:custGeom>
                <a:avLst/>
                <a:gdLst>
                  <a:gd name="T0" fmla="*/ 124 w 124"/>
                  <a:gd name="T1" fmla="*/ 22 h 49"/>
                  <a:gd name="T2" fmla="*/ 0 w 124"/>
                  <a:gd name="T3" fmla="*/ 0 h 49"/>
                  <a:gd name="T4" fmla="*/ 87 w 124"/>
                  <a:gd name="T5" fmla="*/ 0 h 49"/>
                  <a:gd name="T6" fmla="*/ 124 w 124"/>
                  <a:gd name="T7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" h="49">
                    <a:moveTo>
                      <a:pt x="124" y="22"/>
                    </a:moveTo>
                    <a:cubicBezTo>
                      <a:pt x="86" y="49"/>
                      <a:pt x="56" y="45"/>
                      <a:pt x="0" y="0"/>
                    </a:cubicBezTo>
                    <a:cubicBezTo>
                      <a:pt x="33" y="0"/>
                      <a:pt x="60" y="0"/>
                      <a:pt x="87" y="0"/>
                    </a:cubicBezTo>
                    <a:cubicBezTo>
                      <a:pt x="99" y="7"/>
                      <a:pt x="112" y="15"/>
                      <a:pt x="124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35">
                <a:extLst>
                  <a:ext uri="{FF2B5EF4-FFF2-40B4-BE49-F238E27FC236}">
                    <a16:creationId xmlns:a16="http://schemas.microsoft.com/office/drawing/2014/main" id="{5C27AED8-323D-4DCF-9E62-9FFD11FB4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6763" y="7713663"/>
                <a:ext cx="192087" cy="247650"/>
              </a:xfrm>
              <a:custGeom>
                <a:avLst/>
                <a:gdLst>
                  <a:gd name="T0" fmla="*/ 72 w 78"/>
                  <a:gd name="T1" fmla="*/ 100 h 100"/>
                  <a:gd name="T2" fmla="*/ 35 w 78"/>
                  <a:gd name="T3" fmla="*/ 78 h 100"/>
                  <a:gd name="T4" fmla="*/ 0 w 78"/>
                  <a:gd name="T5" fmla="*/ 0 h 100"/>
                  <a:gd name="T6" fmla="*/ 72 w 78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00">
                    <a:moveTo>
                      <a:pt x="72" y="100"/>
                    </a:moveTo>
                    <a:cubicBezTo>
                      <a:pt x="60" y="93"/>
                      <a:pt x="47" y="85"/>
                      <a:pt x="35" y="78"/>
                    </a:cubicBezTo>
                    <a:cubicBezTo>
                      <a:pt x="24" y="53"/>
                      <a:pt x="13" y="29"/>
                      <a:pt x="0" y="0"/>
                    </a:cubicBezTo>
                    <a:cubicBezTo>
                      <a:pt x="60" y="23"/>
                      <a:pt x="78" y="51"/>
                      <a:pt x="72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36">
                <a:extLst>
                  <a:ext uri="{FF2B5EF4-FFF2-40B4-BE49-F238E27FC236}">
                    <a16:creationId xmlns:a16="http://schemas.microsoft.com/office/drawing/2014/main" id="{ED23F1EE-03A6-49C2-B672-781A0EEBF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5150" y="4718050"/>
                <a:ext cx="206375" cy="244475"/>
              </a:xfrm>
              <a:custGeom>
                <a:avLst/>
                <a:gdLst>
                  <a:gd name="T0" fmla="*/ 50 w 84"/>
                  <a:gd name="T1" fmla="*/ 75 h 99"/>
                  <a:gd name="T2" fmla="*/ 19 w 84"/>
                  <a:gd name="T3" fmla="*/ 99 h 99"/>
                  <a:gd name="T4" fmla="*/ 38 w 84"/>
                  <a:gd name="T5" fmla="*/ 22 h 99"/>
                  <a:gd name="T6" fmla="*/ 84 w 84"/>
                  <a:gd name="T7" fmla="*/ 0 h 99"/>
                  <a:gd name="T8" fmla="*/ 50 w 84"/>
                  <a:gd name="T9" fmla="*/ 7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99">
                    <a:moveTo>
                      <a:pt x="50" y="75"/>
                    </a:moveTo>
                    <a:cubicBezTo>
                      <a:pt x="40" y="83"/>
                      <a:pt x="30" y="91"/>
                      <a:pt x="19" y="99"/>
                    </a:cubicBezTo>
                    <a:cubicBezTo>
                      <a:pt x="0" y="67"/>
                      <a:pt x="20" y="44"/>
                      <a:pt x="38" y="22"/>
                    </a:cubicBezTo>
                    <a:cubicBezTo>
                      <a:pt x="48" y="11"/>
                      <a:pt x="64" y="4"/>
                      <a:pt x="84" y="0"/>
                    </a:cubicBezTo>
                    <a:cubicBezTo>
                      <a:pt x="73" y="25"/>
                      <a:pt x="62" y="50"/>
                      <a:pt x="5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37">
                <a:extLst>
                  <a:ext uri="{FF2B5EF4-FFF2-40B4-BE49-F238E27FC236}">
                    <a16:creationId xmlns:a16="http://schemas.microsoft.com/office/drawing/2014/main" id="{4F88A4C9-793D-4711-A23B-7590DFD9EA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1425" y="6402388"/>
                <a:ext cx="176212" cy="273050"/>
              </a:xfrm>
              <a:custGeom>
                <a:avLst/>
                <a:gdLst>
                  <a:gd name="T0" fmla="*/ 23 w 71"/>
                  <a:gd name="T1" fmla="*/ 111 h 111"/>
                  <a:gd name="T2" fmla="*/ 52 w 71"/>
                  <a:gd name="T3" fmla="*/ 0 h 111"/>
                  <a:gd name="T4" fmla="*/ 23 w 71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1" h="111">
                    <a:moveTo>
                      <a:pt x="23" y="111"/>
                    </a:moveTo>
                    <a:cubicBezTo>
                      <a:pt x="0" y="63"/>
                      <a:pt x="24" y="31"/>
                      <a:pt x="52" y="0"/>
                    </a:cubicBezTo>
                    <a:cubicBezTo>
                      <a:pt x="71" y="46"/>
                      <a:pt x="68" y="57"/>
                      <a:pt x="23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38">
                <a:extLst>
                  <a:ext uri="{FF2B5EF4-FFF2-40B4-BE49-F238E27FC236}">
                    <a16:creationId xmlns:a16="http://schemas.microsoft.com/office/drawing/2014/main" id="{C5B75543-C16B-406B-9A3F-9F1F03CB5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850" y="5022850"/>
                <a:ext cx="274637" cy="142875"/>
              </a:xfrm>
              <a:custGeom>
                <a:avLst/>
                <a:gdLst>
                  <a:gd name="T0" fmla="*/ 0 w 111"/>
                  <a:gd name="T1" fmla="*/ 43 h 58"/>
                  <a:gd name="T2" fmla="*/ 25 w 111"/>
                  <a:gd name="T3" fmla="*/ 17 h 58"/>
                  <a:gd name="T4" fmla="*/ 111 w 111"/>
                  <a:gd name="T5" fmla="*/ 0 h 58"/>
                  <a:gd name="T6" fmla="*/ 5 w 111"/>
                  <a:gd name="T7" fmla="*/ 53 h 58"/>
                  <a:gd name="T8" fmla="*/ 0 w 111"/>
                  <a:gd name="T9" fmla="*/ 4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58">
                    <a:moveTo>
                      <a:pt x="0" y="43"/>
                    </a:moveTo>
                    <a:cubicBezTo>
                      <a:pt x="8" y="34"/>
                      <a:pt x="16" y="25"/>
                      <a:pt x="25" y="17"/>
                    </a:cubicBezTo>
                    <a:cubicBezTo>
                      <a:pt x="51" y="12"/>
                      <a:pt x="77" y="6"/>
                      <a:pt x="111" y="0"/>
                    </a:cubicBezTo>
                    <a:cubicBezTo>
                      <a:pt x="83" y="47"/>
                      <a:pt x="47" y="58"/>
                      <a:pt x="5" y="53"/>
                    </a:cubicBezTo>
                    <a:cubicBezTo>
                      <a:pt x="3" y="53"/>
                      <a:pt x="2" y="46"/>
                      <a:pt x="0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39">
                <a:extLst>
                  <a:ext uri="{FF2B5EF4-FFF2-40B4-BE49-F238E27FC236}">
                    <a16:creationId xmlns:a16="http://schemas.microsoft.com/office/drawing/2014/main" id="{02FD9AF7-48B7-43C4-BD5C-55C1D07C6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38" y="7548563"/>
                <a:ext cx="250825" cy="158750"/>
              </a:xfrm>
              <a:custGeom>
                <a:avLst/>
                <a:gdLst>
                  <a:gd name="T0" fmla="*/ 15 w 102"/>
                  <a:gd name="T1" fmla="*/ 29 h 64"/>
                  <a:gd name="T2" fmla="*/ 26 w 102"/>
                  <a:gd name="T3" fmla="*/ 18 h 64"/>
                  <a:gd name="T4" fmla="*/ 102 w 102"/>
                  <a:gd name="T5" fmla="*/ 0 h 64"/>
                  <a:gd name="T6" fmla="*/ 0 w 102"/>
                  <a:gd name="T7" fmla="*/ 63 h 64"/>
                  <a:gd name="T8" fmla="*/ 15 w 102"/>
                  <a:gd name="T9" fmla="*/ 2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64">
                    <a:moveTo>
                      <a:pt x="15" y="29"/>
                    </a:moveTo>
                    <a:cubicBezTo>
                      <a:pt x="19" y="25"/>
                      <a:pt x="22" y="22"/>
                      <a:pt x="26" y="18"/>
                    </a:cubicBezTo>
                    <a:cubicBezTo>
                      <a:pt x="50" y="12"/>
                      <a:pt x="74" y="6"/>
                      <a:pt x="102" y="0"/>
                    </a:cubicBezTo>
                    <a:cubicBezTo>
                      <a:pt x="81" y="47"/>
                      <a:pt x="47" y="64"/>
                      <a:pt x="0" y="63"/>
                    </a:cubicBezTo>
                    <a:cubicBezTo>
                      <a:pt x="5" y="51"/>
                      <a:pt x="10" y="40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40">
                <a:extLst>
                  <a:ext uri="{FF2B5EF4-FFF2-40B4-BE49-F238E27FC236}">
                    <a16:creationId xmlns:a16="http://schemas.microsoft.com/office/drawing/2014/main" id="{93698123-7844-46B3-AABC-136C9B9E4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2088" y="7897813"/>
                <a:ext cx="293687" cy="134937"/>
              </a:xfrm>
              <a:custGeom>
                <a:avLst/>
                <a:gdLst>
                  <a:gd name="T0" fmla="*/ 0 w 119"/>
                  <a:gd name="T1" fmla="*/ 27 h 55"/>
                  <a:gd name="T2" fmla="*/ 45 w 119"/>
                  <a:gd name="T3" fmla="*/ 0 h 55"/>
                  <a:gd name="T4" fmla="*/ 119 w 119"/>
                  <a:gd name="T5" fmla="*/ 0 h 55"/>
                  <a:gd name="T6" fmla="*/ 0 w 119"/>
                  <a:gd name="T7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9" h="55">
                    <a:moveTo>
                      <a:pt x="0" y="27"/>
                    </a:moveTo>
                    <a:cubicBezTo>
                      <a:pt x="15" y="18"/>
                      <a:pt x="30" y="9"/>
                      <a:pt x="45" y="0"/>
                    </a:cubicBezTo>
                    <a:cubicBezTo>
                      <a:pt x="68" y="0"/>
                      <a:pt x="91" y="0"/>
                      <a:pt x="119" y="0"/>
                    </a:cubicBezTo>
                    <a:cubicBezTo>
                      <a:pt x="74" y="48"/>
                      <a:pt x="39" y="55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41">
                <a:extLst>
                  <a:ext uri="{FF2B5EF4-FFF2-40B4-BE49-F238E27FC236}">
                    <a16:creationId xmlns:a16="http://schemas.microsoft.com/office/drawing/2014/main" id="{C42A1F3F-C3EC-48E8-8C6D-B65DEA9E2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238" y="5240338"/>
                <a:ext cx="109537" cy="279400"/>
              </a:xfrm>
              <a:custGeom>
                <a:avLst/>
                <a:gdLst>
                  <a:gd name="T0" fmla="*/ 32 w 44"/>
                  <a:gd name="T1" fmla="*/ 100 h 113"/>
                  <a:gd name="T2" fmla="*/ 14 w 44"/>
                  <a:gd name="T3" fmla="*/ 113 h 113"/>
                  <a:gd name="T4" fmla="*/ 44 w 44"/>
                  <a:gd name="T5" fmla="*/ 0 h 113"/>
                  <a:gd name="T6" fmla="*/ 39 w 44"/>
                  <a:gd name="T7" fmla="*/ 88 h 113"/>
                  <a:gd name="T8" fmla="*/ 32 w 44"/>
                  <a:gd name="T9" fmla="*/ 10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13">
                    <a:moveTo>
                      <a:pt x="32" y="100"/>
                    </a:moveTo>
                    <a:cubicBezTo>
                      <a:pt x="26" y="104"/>
                      <a:pt x="20" y="108"/>
                      <a:pt x="14" y="113"/>
                    </a:cubicBezTo>
                    <a:cubicBezTo>
                      <a:pt x="0" y="47"/>
                      <a:pt x="0" y="47"/>
                      <a:pt x="44" y="0"/>
                    </a:cubicBezTo>
                    <a:cubicBezTo>
                      <a:pt x="43" y="29"/>
                      <a:pt x="41" y="59"/>
                      <a:pt x="39" y="88"/>
                    </a:cubicBezTo>
                    <a:cubicBezTo>
                      <a:pt x="36" y="92"/>
                      <a:pt x="34" y="96"/>
                      <a:pt x="32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42">
                <a:extLst>
                  <a:ext uri="{FF2B5EF4-FFF2-40B4-BE49-F238E27FC236}">
                    <a16:creationId xmlns:a16="http://schemas.microsoft.com/office/drawing/2014/main" id="{87D86F0C-E096-44A5-A798-A1881DADB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3625" y="8107363"/>
                <a:ext cx="312737" cy="119062"/>
              </a:xfrm>
              <a:custGeom>
                <a:avLst/>
                <a:gdLst>
                  <a:gd name="T0" fmla="*/ 93 w 127"/>
                  <a:gd name="T1" fmla="*/ 0 h 48"/>
                  <a:gd name="T2" fmla="*/ 127 w 127"/>
                  <a:gd name="T3" fmla="*/ 13 h 48"/>
                  <a:gd name="T4" fmla="*/ 0 w 127"/>
                  <a:gd name="T5" fmla="*/ 14 h 48"/>
                  <a:gd name="T6" fmla="*/ 93 w 127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48">
                    <a:moveTo>
                      <a:pt x="93" y="0"/>
                    </a:moveTo>
                    <a:cubicBezTo>
                      <a:pt x="105" y="4"/>
                      <a:pt x="116" y="9"/>
                      <a:pt x="127" y="13"/>
                    </a:cubicBezTo>
                    <a:cubicBezTo>
                      <a:pt x="94" y="46"/>
                      <a:pt x="61" y="48"/>
                      <a:pt x="0" y="14"/>
                    </a:cubicBezTo>
                    <a:cubicBezTo>
                      <a:pt x="38" y="8"/>
                      <a:pt x="65" y="4"/>
                      <a:pt x="9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43">
                <a:extLst>
                  <a:ext uri="{FF2B5EF4-FFF2-40B4-BE49-F238E27FC236}">
                    <a16:creationId xmlns:a16="http://schemas.microsoft.com/office/drawing/2014/main" id="{F8F37CB3-E7FC-49A8-89E1-3D3D10CAC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3025" y="5551488"/>
                <a:ext cx="234950" cy="207962"/>
              </a:xfrm>
              <a:custGeom>
                <a:avLst/>
                <a:gdLst>
                  <a:gd name="T0" fmla="*/ 0 w 95"/>
                  <a:gd name="T1" fmla="*/ 84 h 84"/>
                  <a:gd name="T2" fmla="*/ 95 w 95"/>
                  <a:gd name="T3" fmla="*/ 0 h 84"/>
                  <a:gd name="T4" fmla="*/ 1 w 95"/>
                  <a:gd name="T5" fmla="*/ 83 h 84"/>
                  <a:gd name="T6" fmla="*/ 0 w 95"/>
                  <a:gd name="T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84">
                    <a:moveTo>
                      <a:pt x="0" y="84"/>
                    </a:moveTo>
                    <a:cubicBezTo>
                      <a:pt x="50" y="13"/>
                      <a:pt x="50" y="13"/>
                      <a:pt x="95" y="0"/>
                    </a:cubicBezTo>
                    <a:cubicBezTo>
                      <a:pt x="83" y="52"/>
                      <a:pt x="50" y="76"/>
                      <a:pt x="1" y="83"/>
                    </a:cubicBez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44">
                <a:extLst>
                  <a:ext uri="{FF2B5EF4-FFF2-40B4-BE49-F238E27FC236}">
                    <a16:creationId xmlns:a16="http://schemas.microsoft.com/office/drawing/2014/main" id="{09B4A010-5C99-453D-B6E6-1C7042650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300" y="5894388"/>
                <a:ext cx="134937" cy="287337"/>
              </a:xfrm>
              <a:custGeom>
                <a:avLst/>
                <a:gdLst>
                  <a:gd name="T0" fmla="*/ 0 w 55"/>
                  <a:gd name="T1" fmla="*/ 113 h 116"/>
                  <a:gd name="T2" fmla="*/ 20 w 55"/>
                  <a:gd name="T3" fmla="*/ 0 h 116"/>
                  <a:gd name="T4" fmla="*/ 16 w 55"/>
                  <a:gd name="T5" fmla="*/ 116 h 116"/>
                  <a:gd name="T6" fmla="*/ 0 w 55"/>
                  <a:gd name="T7" fmla="*/ 11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16">
                    <a:moveTo>
                      <a:pt x="0" y="113"/>
                    </a:moveTo>
                    <a:cubicBezTo>
                      <a:pt x="6" y="76"/>
                      <a:pt x="13" y="38"/>
                      <a:pt x="20" y="0"/>
                    </a:cubicBezTo>
                    <a:cubicBezTo>
                      <a:pt x="55" y="44"/>
                      <a:pt x="45" y="82"/>
                      <a:pt x="16" y="116"/>
                    </a:cubicBezTo>
                    <a:cubicBezTo>
                      <a:pt x="10" y="115"/>
                      <a:pt x="5" y="114"/>
                      <a:pt x="0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45">
                <a:extLst>
                  <a:ext uri="{FF2B5EF4-FFF2-40B4-BE49-F238E27FC236}">
                    <a16:creationId xmlns:a16="http://schemas.microsoft.com/office/drawing/2014/main" id="{D4575C28-6B46-46E7-937F-888F3CAA4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3725" y="7570788"/>
                <a:ext cx="168275" cy="282575"/>
              </a:xfrm>
              <a:custGeom>
                <a:avLst/>
                <a:gdLst>
                  <a:gd name="T0" fmla="*/ 68 w 68"/>
                  <a:gd name="T1" fmla="*/ 114 h 114"/>
                  <a:gd name="T2" fmla="*/ 11 w 68"/>
                  <a:gd name="T3" fmla="*/ 0 h 114"/>
                  <a:gd name="T4" fmla="*/ 68 w 68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8" h="114">
                    <a:moveTo>
                      <a:pt x="68" y="114"/>
                    </a:moveTo>
                    <a:cubicBezTo>
                      <a:pt x="35" y="84"/>
                      <a:pt x="0" y="53"/>
                      <a:pt x="11" y="0"/>
                    </a:cubicBezTo>
                    <a:cubicBezTo>
                      <a:pt x="62" y="23"/>
                      <a:pt x="66" y="68"/>
                      <a:pt x="68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46">
                <a:extLst>
                  <a:ext uri="{FF2B5EF4-FFF2-40B4-BE49-F238E27FC236}">
                    <a16:creationId xmlns:a16="http://schemas.microsoft.com/office/drawing/2014/main" id="{B08AFE88-2A77-4F7B-8498-1FCB3F805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675" y="5675313"/>
                <a:ext cx="123825" cy="293687"/>
              </a:xfrm>
              <a:custGeom>
                <a:avLst/>
                <a:gdLst>
                  <a:gd name="T0" fmla="*/ 33 w 50"/>
                  <a:gd name="T1" fmla="*/ 118 h 119"/>
                  <a:gd name="T2" fmla="*/ 3 w 50"/>
                  <a:gd name="T3" fmla="*/ 43 h 119"/>
                  <a:gd name="T4" fmla="*/ 16 w 50"/>
                  <a:gd name="T5" fmla="*/ 0 h 119"/>
                  <a:gd name="T6" fmla="*/ 32 w 50"/>
                  <a:gd name="T7" fmla="*/ 119 h 119"/>
                  <a:gd name="T8" fmla="*/ 33 w 50"/>
                  <a:gd name="T9" fmla="*/ 11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19">
                    <a:moveTo>
                      <a:pt x="33" y="118"/>
                    </a:moveTo>
                    <a:cubicBezTo>
                      <a:pt x="23" y="93"/>
                      <a:pt x="10" y="69"/>
                      <a:pt x="3" y="43"/>
                    </a:cubicBezTo>
                    <a:cubicBezTo>
                      <a:pt x="0" y="31"/>
                      <a:pt x="11" y="16"/>
                      <a:pt x="16" y="0"/>
                    </a:cubicBezTo>
                    <a:cubicBezTo>
                      <a:pt x="50" y="38"/>
                      <a:pt x="43" y="79"/>
                      <a:pt x="32" y="119"/>
                    </a:cubicBezTo>
                    <a:lnTo>
                      <a:pt x="33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47">
                <a:extLst>
                  <a:ext uri="{FF2B5EF4-FFF2-40B4-BE49-F238E27FC236}">
                    <a16:creationId xmlns:a16="http://schemas.microsoft.com/office/drawing/2014/main" id="{788ED30B-91C3-4AA4-88EF-5B66DDD99E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5500" y="7021513"/>
                <a:ext cx="92075" cy="290512"/>
              </a:xfrm>
              <a:custGeom>
                <a:avLst/>
                <a:gdLst>
                  <a:gd name="T0" fmla="*/ 22 w 37"/>
                  <a:gd name="T1" fmla="*/ 117 h 117"/>
                  <a:gd name="T2" fmla="*/ 1 w 37"/>
                  <a:gd name="T3" fmla="*/ 43 h 117"/>
                  <a:gd name="T4" fmla="*/ 22 w 37"/>
                  <a:gd name="T5" fmla="*/ 0 h 117"/>
                  <a:gd name="T6" fmla="*/ 37 w 37"/>
                  <a:gd name="T7" fmla="*/ 3 h 117"/>
                  <a:gd name="T8" fmla="*/ 26 w 37"/>
                  <a:gd name="T9" fmla="*/ 111 h 117"/>
                  <a:gd name="T10" fmla="*/ 22 w 37"/>
                  <a:gd name="T11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17">
                    <a:moveTo>
                      <a:pt x="22" y="117"/>
                    </a:moveTo>
                    <a:cubicBezTo>
                      <a:pt x="14" y="93"/>
                      <a:pt x="3" y="68"/>
                      <a:pt x="1" y="43"/>
                    </a:cubicBezTo>
                    <a:cubicBezTo>
                      <a:pt x="0" y="29"/>
                      <a:pt x="15" y="14"/>
                      <a:pt x="22" y="0"/>
                    </a:cubicBezTo>
                    <a:cubicBezTo>
                      <a:pt x="27" y="1"/>
                      <a:pt x="32" y="2"/>
                      <a:pt x="37" y="3"/>
                    </a:cubicBezTo>
                    <a:cubicBezTo>
                      <a:pt x="33" y="39"/>
                      <a:pt x="30" y="75"/>
                      <a:pt x="26" y="111"/>
                    </a:cubicBezTo>
                    <a:cubicBezTo>
                      <a:pt x="24" y="113"/>
                      <a:pt x="23" y="115"/>
                      <a:pt x="22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48">
                <a:extLst>
                  <a:ext uri="{FF2B5EF4-FFF2-40B4-BE49-F238E27FC236}">
                    <a16:creationId xmlns:a16="http://schemas.microsoft.com/office/drawing/2014/main" id="{337F5589-4CA9-458F-AFCB-1BAC01DFF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6738" y="5157788"/>
                <a:ext cx="252412" cy="168275"/>
              </a:xfrm>
              <a:custGeom>
                <a:avLst/>
                <a:gdLst>
                  <a:gd name="T0" fmla="*/ 91 w 102"/>
                  <a:gd name="T1" fmla="*/ 41 h 68"/>
                  <a:gd name="T2" fmla="*/ 102 w 102"/>
                  <a:gd name="T3" fmla="*/ 53 h 68"/>
                  <a:gd name="T4" fmla="*/ 30 w 102"/>
                  <a:gd name="T5" fmla="*/ 50 h 68"/>
                  <a:gd name="T6" fmla="*/ 15 w 102"/>
                  <a:gd name="T7" fmla="*/ 32 h 68"/>
                  <a:gd name="T8" fmla="*/ 0 w 102"/>
                  <a:gd name="T9" fmla="*/ 11 h 68"/>
                  <a:gd name="T10" fmla="*/ 6 w 102"/>
                  <a:gd name="T11" fmla="*/ 0 h 68"/>
                  <a:gd name="T12" fmla="*/ 91 w 102"/>
                  <a:gd name="T13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68">
                    <a:moveTo>
                      <a:pt x="91" y="41"/>
                    </a:moveTo>
                    <a:cubicBezTo>
                      <a:pt x="95" y="45"/>
                      <a:pt x="98" y="49"/>
                      <a:pt x="102" y="53"/>
                    </a:cubicBezTo>
                    <a:cubicBezTo>
                      <a:pt x="92" y="68"/>
                      <a:pt x="50" y="67"/>
                      <a:pt x="30" y="50"/>
                    </a:cubicBezTo>
                    <a:cubicBezTo>
                      <a:pt x="24" y="45"/>
                      <a:pt x="19" y="39"/>
                      <a:pt x="15" y="32"/>
                    </a:cubicBezTo>
                    <a:cubicBezTo>
                      <a:pt x="9" y="25"/>
                      <a:pt x="5" y="18"/>
                      <a:pt x="0" y="11"/>
                    </a:cubicBezTo>
                    <a:cubicBezTo>
                      <a:pt x="2" y="7"/>
                      <a:pt x="4" y="4"/>
                      <a:pt x="6" y="0"/>
                    </a:cubicBezTo>
                    <a:cubicBezTo>
                      <a:pt x="34" y="14"/>
                      <a:pt x="63" y="28"/>
                      <a:pt x="91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49">
                <a:extLst>
                  <a:ext uri="{FF2B5EF4-FFF2-40B4-BE49-F238E27FC236}">
                    <a16:creationId xmlns:a16="http://schemas.microsoft.com/office/drawing/2014/main" id="{66735A74-EBE0-4A21-A2F7-C73F58BBE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063" y="5202238"/>
                <a:ext cx="120650" cy="322262"/>
              </a:xfrm>
              <a:custGeom>
                <a:avLst/>
                <a:gdLst>
                  <a:gd name="T0" fmla="*/ 12 w 49"/>
                  <a:gd name="T1" fmla="*/ 95 h 130"/>
                  <a:gd name="T2" fmla="*/ 0 w 49"/>
                  <a:gd name="T3" fmla="*/ 0 h 130"/>
                  <a:gd name="T4" fmla="*/ 33 w 49"/>
                  <a:gd name="T5" fmla="*/ 130 h 130"/>
                  <a:gd name="T6" fmla="*/ 11 w 49"/>
                  <a:gd name="T7" fmla="*/ 99 h 130"/>
                  <a:gd name="T8" fmla="*/ 12 w 49"/>
                  <a:gd name="T9" fmla="*/ 95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30">
                    <a:moveTo>
                      <a:pt x="12" y="95"/>
                    </a:moveTo>
                    <a:cubicBezTo>
                      <a:pt x="8" y="67"/>
                      <a:pt x="5" y="39"/>
                      <a:pt x="0" y="0"/>
                    </a:cubicBezTo>
                    <a:cubicBezTo>
                      <a:pt x="48" y="39"/>
                      <a:pt x="49" y="78"/>
                      <a:pt x="33" y="130"/>
                    </a:cubicBezTo>
                    <a:cubicBezTo>
                      <a:pt x="23" y="117"/>
                      <a:pt x="17" y="108"/>
                      <a:pt x="11" y="99"/>
                    </a:cubicBezTo>
                    <a:cubicBezTo>
                      <a:pt x="12" y="99"/>
                      <a:pt x="12" y="97"/>
                      <a:pt x="12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50">
                <a:extLst>
                  <a:ext uri="{FF2B5EF4-FFF2-40B4-BE49-F238E27FC236}">
                    <a16:creationId xmlns:a16="http://schemas.microsoft.com/office/drawing/2014/main" id="{EB3097EF-CFF8-485C-9122-19D2CDDAA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4538" y="7353300"/>
                <a:ext cx="239712" cy="176212"/>
              </a:xfrm>
              <a:custGeom>
                <a:avLst/>
                <a:gdLst>
                  <a:gd name="T0" fmla="*/ 22 w 97"/>
                  <a:gd name="T1" fmla="*/ 26 h 71"/>
                  <a:gd name="T2" fmla="*/ 57 w 97"/>
                  <a:gd name="T3" fmla="*/ 11 h 71"/>
                  <a:gd name="T4" fmla="*/ 97 w 97"/>
                  <a:gd name="T5" fmla="*/ 0 h 71"/>
                  <a:gd name="T6" fmla="*/ 0 w 97"/>
                  <a:gd name="T7" fmla="*/ 71 h 71"/>
                  <a:gd name="T8" fmla="*/ 8 w 97"/>
                  <a:gd name="T9" fmla="*/ 45 h 71"/>
                  <a:gd name="T10" fmla="*/ 22 w 97"/>
                  <a:gd name="T11" fmla="*/ 2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71">
                    <a:moveTo>
                      <a:pt x="22" y="26"/>
                    </a:moveTo>
                    <a:cubicBezTo>
                      <a:pt x="34" y="21"/>
                      <a:pt x="45" y="15"/>
                      <a:pt x="57" y="11"/>
                    </a:cubicBezTo>
                    <a:cubicBezTo>
                      <a:pt x="69" y="6"/>
                      <a:pt x="82" y="4"/>
                      <a:pt x="97" y="0"/>
                    </a:cubicBezTo>
                    <a:cubicBezTo>
                      <a:pt x="81" y="48"/>
                      <a:pt x="48" y="67"/>
                      <a:pt x="0" y="71"/>
                    </a:cubicBezTo>
                    <a:cubicBezTo>
                      <a:pt x="3" y="62"/>
                      <a:pt x="6" y="53"/>
                      <a:pt x="8" y="45"/>
                    </a:cubicBezTo>
                    <a:cubicBezTo>
                      <a:pt x="12" y="39"/>
                      <a:pt x="17" y="33"/>
                      <a:pt x="2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51">
                <a:extLst>
                  <a:ext uri="{FF2B5EF4-FFF2-40B4-BE49-F238E27FC236}">
                    <a16:creationId xmlns:a16="http://schemas.microsoft.com/office/drawing/2014/main" id="{372A1E36-61D1-4774-A79F-C5FC91093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6038" y="6615113"/>
                <a:ext cx="130175" cy="280987"/>
              </a:xfrm>
              <a:custGeom>
                <a:avLst/>
                <a:gdLst>
                  <a:gd name="T0" fmla="*/ 0 w 53"/>
                  <a:gd name="T1" fmla="*/ 114 h 114"/>
                  <a:gd name="T2" fmla="*/ 5 w 53"/>
                  <a:gd name="T3" fmla="*/ 81 h 114"/>
                  <a:gd name="T4" fmla="*/ 24 w 53"/>
                  <a:gd name="T5" fmla="*/ 0 h 114"/>
                  <a:gd name="T6" fmla="*/ 0 w 53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114">
                    <a:moveTo>
                      <a:pt x="0" y="114"/>
                    </a:moveTo>
                    <a:cubicBezTo>
                      <a:pt x="2" y="103"/>
                      <a:pt x="3" y="92"/>
                      <a:pt x="5" y="81"/>
                    </a:cubicBezTo>
                    <a:cubicBezTo>
                      <a:pt x="11" y="54"/>
                      <a:pt x="18" y="27"/>
                      <a:pt x="24" y="0"/>
                    </a:cubicBezTo>
                    <a:cubicBezTo>
                      <a:pt x="53" y="67"/>
                      <a:pt x="40" y="110"/>
                      <a:pt x="0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52">
                <a:extLst>
                  <a:ext uri="{FF2B5EF4-FFF2-40B4-BE49-F238E27FC236}">
                    <a16:creationId xmlns:a16="http://schemas.microsoft.com/office/drawing/2014/main" id="{14C9B461-A0CC-423C-9E6C-9A0E643F8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375" y="7735888"/>
                <a:ext cx="301625" cy="139700"/>
              </a:xfrm>
              <a:custGeom>
                <a:avLst/>
                <a:gdLst>
                  <a:gd name="T0" fmla="*/ 122 w 122"/>
                  <a:gd name="T1" fmla="*/ 47 h 56"/>
                  <a:gd name="T2" fmla="*/ 0 w 122"/>
                  <a:gd name="T3" fmla="*/ 5 h 56"/>
                  <a:gd name="T4" fmla="*/ 96 w 122"/>
                  <a:gd name="T5" fmla="*/ 32 h 56"/>
                  <a:gd name="T6" fmla="*/ 122 w 122"/>
                  <a:gd name="T7" fmla="*/ 47 h 56"/>
                  <a:gd name="T8" fmla="*/ 122 w 122"/>
                  <a:gd name="T9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56">
                    <a:moveTo>
                      <a:pt x="122" y="47"/>
                    </a:moveTo>
                    <a:cubicBezTo>
                      <a:pt x="75" y="56"/>
                      <a:pt x="31" y="54"/>
                      <a:pt x="0" y="5"/>
                    </a:cubicBezTo>
                    <a:cubicBezTo>
                      <a:pt x="38" y="1"/>
                      <a:pt x="71" y="0"/>
                      <a:pt x="96" y="32"/>
                    </a:cubicBezTo>
                    <a:cubicBezTo>
                      <a:pt x="102" y="39"/>
                      <a:pt x="113" y="42"/>
                      <a:pt x="122" y="47"/>
                    </a:cubicBezTo>
                    <a:cubicBezTo>
                      <a:pt x="122" y="47"/>
                      <a:pt x="122" y="47"/>
                      <a:pt x="1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53">
                <a:extLst>
                  <a:ext uri="{FF2B5EF4-FFF2-40B4-BE49-F238E27FC236}">
                    <a16:creationId xmlns:a16="http://schemas.microsoft.com/office/drawing/2014/main" id="{F9073812-2A61-4896-9575-D7E635E38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925" y="4854575"/>
                <a:ext cx="177800" cy="266700"/>
              </a:xfrm>
              <a:custGeom>
                <a:avLst/>
                <a:gdLst>
                  <a:gd name="T0" fmla="*/ 59 w 72"/>
                  <a:gd name="T1" fmla="*/ 108 h 108"/>
                  <a:gd name="T2" fmla="*/ 8 w 72"/>
                  <a:gd name="T3" fmla="*/ 0 h 108"/>
                  <a:gd name="T4" fmla="*/ 58 w 72"/>
                  <a:gd name="T5" fmla="*/ 107 h 108"/>
                  <a:gd name="T6" fmla="*/ 59 w 72"/>
                  <a:gd name="T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108">
                    <a:moveTo>
                      <a:pt x="59" y="108"/>
                    </a:moveTo>
                    <a:cubicBezTo>
                      <a:pt x="28" y="78"/>
                      <a:pt x="0" y="47"/>
                      <a:pt x="8" y="0"/>
                    </a:cubicBezTo>
                    <a:cubicBezTo>
                      <a:pt x="60" y="34"/>
                      <a:pt x="72" y="59"/>
                      <a:pt x="58" y="107"/>
                    </a:cubicBezTo>
                    <a:lnTo>
                      <a:pt x="59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54">
                <a:extLst>
                  <a:ext uri="{FF2B5EF4-FFF2-40B4-BE49-F238E27FC236}">
                    <a16:creationId xmlns:a16="http://schemas.microsoft.com/office/drawing/2014/main" id="{7DF9B410-C79F-44CB-811D-07F9D4E56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6400" y="5014913"/>
                <a:ext cx="280987" cy="153987"/>
              </a:xfrm>
              <a:custGeom>
                <a:avLst/>
                <a:gdLst>
                  <a:gd name="T0" fmla="*/ 113 w 114"/>
                  <a:gd name="T1" fmla="*/ 42 h 62"/>
                  <a:gd name="T2" fmla="*/ 0 w 114"/>
                  <a:gd name="T3" fmla="*/ 9 h 62"/>
                  <a:gd name="T4" fmla="*/ 114 w 114"/>
                  <a:gd name="T5" fmla="*/ 43 h 62"/>
                  <a:gd name="T6" fmla="*/ 113 w 114"/>
                  <a:gd name="T7" fmla="*/ 4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62">
                    <a:moveTo>
                      <a:pt x="113" y="42"/>
                    </a:moveTo>
                    <a:cubicBezTo>
                      <a:pt x="72" y="62"/>
                      <a:pt x="41" y="53"/>
                      <a:pt x="0" y="9"/>
                    </a:cubicBezTo>
                    <a:cubicBezTo>
                      <a:pt x="38" y="0"/>
                      <a:pt x="38" y="0"/>
                      <a:pt x="114" y="43"/>
                    </a:cubicBezTo>
                    <a:cubicBezTo>
                      <a:pt x="114" y="43"/>
                      <a:pt x="113" y="42"/>
                      <a:pt x="11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55">
                <a:extLst>
                  <a:ext uri="{FF2B5EF4-FFF2-40B4-BE49-F238E27FC236}">
                    <a16:creationId xmlns:a16="http://schemas.microsoft.com/office/drawing/2014/main" id="{33365B06-64C2-42B9-A1EE-3665195F0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8913" y="5334000"/>
                <a:ext cx="225425" cy="207962"/>
              </a:xfrm>
              <a:custGeom>
                <a:avLst/>
                <a:gdLst>
                  <a:gd name="T0" fmla="*/ 5 w 91"/>
                  <a:gd name="T1" fmla="*/ 62 h 84"/>
                  <a:gd name="T2" fmla="*/ 12 w 91"/>
                  <a:gd name="T3" fmla="*/ 50 h 84"/>
                  <a:gd name="T4" fmla="*/ 91 w 91"/>
                  <a:gd name="T5" fmla="*/ 0 h 84"/>
                  <a:gd name="T6" fmla="*/ 0 w 91"/>
                  <a:gd name="T7" fmla="*/ 84 h 84"/>
                  <a:gd name="T8" fmla="*/ 5 w 91"/>
                  <a:gd name="T9" fmla="*/ 6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4">
                    <a:moveTo>
                      <a:pt x="5" y="62"/>
                    </a:moveTo>
                    <a:cubicBezTo>
                      <a:pt x="7" y="58"/>
                      <a:pt x="9" y="54"/>
                      <a:pt x="12" y="50"/>
                    </a:cubicBezTo>
                    <a:cubicBezTo>
                      <a:pt x="36" y="35"/>
                      <a:pt x="61" y="19"/>
                      <a:pt x="91" y="0"/>
                    </a:cubicBezTo>
                    <a:cubicBezTo>
                      <a:pt x="76" y="60"/>
                      <a:pt x="68" y="67"/>
                      <a:pt x="0" y="84"/>
                    </a:cubicBezTo>
                    <a:cubicBezTo>
                      <a:pt x="2" y="77"/>
                      <a:pt x="3" y="70"/>
                      <a:pt x="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56">
                <a:extLst>
                  <a:ext uri="{FF2B5EF4-FFF2-40B4-BE49-F238E27FC236}">
                    <a16:creationId xmlns:a16="http://schemas.microsoft.com/office/drawing/2014/main" id="{E885E369-CA5E-46EA-B4A8-3B8051E3B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650" y="7996238"/>
                <a:ext cx="279400" cy="136525"/>
              </a:xfrm>
              <a:custGeom>
                <a:avLst/>
                <a:gdLst>
                  <a:gd name="T0" fmla="*/ 0 w 113"/>
                  <a:gd name="T1" fmla="*/ 27 h 55"/>
                  <a:gd name="T2" fmla="*/ 113 w 113"/>
                  <a:gd name="T3" fmla="*/ 20 h 55"/>
                  <a:gd name="T4" fmla="*/ 8 w 113"/>
                  <a:gd name="T5" fmla="*/ 41 h 55"/>
                  <a:gd name="T6" fmla="*/ 1 w 113"/>
                  <a:gd name="T7" fmla="*/ 26 h 55"/>
                  <a:gd name="T8" fmla="*/ 0 w 113"/>
                  <a:gd name="T9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55">
                    <a:moveTo>
                      <a:pt x="0" y="27"/>
                    </a:moveTo>
                    <a:cubicBezTo>
                      <a:pt x="36" y="7"/>
                      <a:pt x="73" y="0"/>
                      <a:pt x="113" y="20"/>
                    </a:cubicBezTo>
                    <a:cubicBezTo>
                      <a:pt x="82" y="51"/>
                      <a:pt x="47" y="55"/>
                      <a:pt x="8" y="41"/>
                    </a:cubicBezTo>
                    <a:cubicBezTo>
                      <a:pt x="5" y="40"/>
                      <a:pt x="4" y="31"/>
                      <a:pt x="1" y="26"/>
                    </a:cubicBez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57">
                <a:extLst>
                  <a:ext uri="{FF2B5EF4-FFF2-40B4-BE49-F238E27FC236}">
                    <a16:creationId xmlns:a16="http://schemas.microsoft.com/office/drawing/2014/main" id="{D1E6C959-E8DF-407D-8AAB-E78ACD552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950" y="6870700"/>
                <a:ext cx="192087" cy="250825"/>
              </a:xfrm>
              <a:custGeom>
                <a:avLst/>
                <a:gdLst>
                  <a:gd name="T0" fmla="*/ 9 w 78"/>
                  <a:gd name="T1" fmla="*/ 59 h 101"/>
                  <a:gd name="T2" fmla="*/ 78 w 78"/>
                  <a:gd name="T3" fmla="*/ 0 h 101"/>
                  <a:gd name="T4" fmla="*/ 0 w 78"/>
                  <a:gd name="T5" fmla="*/ 101 h 101"/>
                  <a:gd name="T6" fmla="*/ 10 w 78"/>
                  <a:gd name="T7" fmla="*/ 58 h 101"/>
                  <a:gd name="T8" fmla="*/ 9 w 78"/>
                  <a:gd name="T9" fmla="*/ 59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01">
                    <a:moveTo>
                      <a:pt x="9" y="59"/>
                    </a:moveTo>
                    <a:cubicBezTo>
                      <a:pt x="30" y="41"/>
                      <a:pt x="51" y="23"/>
                      <a:pt x="78" y="0"/>
                    </a:cubicBezTo>
                    <a:cubicBezTo>
                      <a:pt x="75" y="58"/>
                      <a:pt x="46" y="84"/>
                      <a:pt x="0" y="101"/>
                    </a:cubicBezTo>
                    <a:cubicBezTo>
                      <a:pt x="4" y="85"/>
                      <a:pt x="7" y="72"/>
                      <a:pt x="10" y="58"/>
                    </a:cubicBezTo>
                    <a:lnTo>
                      <a:pt x="9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58">
                <a:extLst>
                  <a:ext uri="{FF2B5EF4-FFF2-40B4-BE49-F238E27FC236}">
                    <a16:creationId xmlns:a16="http://schemas.microsoft.com/office/drawing/2014/main" id="{D3B9C2FD-EEAB-460C-99B9-4357D9F6C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2850" y="6886575"/>
                <a:ext cx="196850" cy="239712"/>
              </a:xfrm>
              <a:custGeom>
                <a:avLst/>
                <a:gdLst>
                  <a:gd name="T0" fmla="*/ 71 w 80"/>
                  <a:gd name="T1" fmla="*/ 59 h 97"/>
                  <a:gd name="T2" fmla="*/ 80 w 80"/>
                  <a:gd name="T3" fmla="*/ 97 h 97"/>
                  <a:gd name="T4" fmla="*/ 0 w 80"/>
                  <a:gd name="T5" fmla="*/ 0 h 97"/>
                  <a:gd name="T6" fmla="*/ 72 w 80"/>
                  <a:gd name="T7" fmla="*/ 61 h 97"/>
                  <a:gd name="T8" fmla="*/ 71 w 80"/>
                  <a:gd name="T9" fmla="*/ 5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97">
                    <a:moveTo>
                      <a:pt x="71" y="59"/>
                    </a:moveTo>
                    <a:cubicBezTo>
                      <a:pt x="74" y="72"/>
                      <a:pt x="77" y="84"/>
                      <a:pt x="80" y="97"/>
                    </a:cubicBezTo>
                    <a:cubicBezTo>
                      <a:pt x="26" y="83"/>
                      <a:pt x="16" y="71"/>
                      <a:pt x="0" y="0"/>
                    </a:cubicBezTo>
                    <a:cubicBezTo>
                      <a:pt x="29" y="24"/>
                      <a:pt x="51" y="43"/>
                      <a:pt x="72" y="61"/>
                    </a:cubicBezTo>
                    <a:lnTo>
                      <a:pt x="71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59">
                <a:extLst>
                  <a:ext uri="{FF2B5EF4-FFF2-40B4-BE49-F238E27FC236}">
                    <a16:creationId xmlns:a16="http://schemas.microsoft.com/office/drawing/2014/main" id="{49C4DFE2-9DE4-4BAA-AAAB-6570E7F23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063" y="7126288"/>
                <a:ext cx="214312" cy="207962"/>
              </a:xfrm>
              <a:custGeom>
                <a:avLst/>
                <a:gdLst>
                  <a:gd name="T0" fmla="*/ 0 w 87"/>
                  <a:gd name="T1" fmla="*/ 75 h 84"/>
                  <a:gd name="T2" fmla="*/ 4 w 87"/>
                  <a:gd name="T3" fmla="*/ 69 h 84"/>
                  <a:gd name="T4" fmla="*/ 87 w 87"/>
                  <a:gd name="T5" fmla="*/ 0 h 84"/>
                  <a:gd name="T6" fmla="*/ 0 w 87"/>
                  <a:gd name="T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7" h="84">
                    <a:moveTo>
                      <a:pt x="0" y="75"/>
                    </a:moveTo>
                    <a:cubicBezTo>
                      <a:pt x="1" y="73"/>
                      <a:pt x="2" y="71"/>
                      <a:pt x="4" y="69"/>
                    </a:cubicBezTo>
                    <a:cubicBezTo>
                      <a:pt x="20" y="32"/>
                      <a:pt x="48" y="9"/>
                      <a:pt x="87" y="0"/>
                    </a:cubicBezTo>
                    <a:cubicBezTo>
                      <a:pt x="72" y="57"/>
                      <a:pt x="40" y="84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60">
                <a:extLst>
                  <a:ext uri="{FF2B5EF4-FFF2-40B4-BE49-F238E27FC236}">
                    <a16:creationId xmlns:a16="http://schemas.microsoft.com/office/drawing/2014/main" id="{50FB8AF9-01B9-4BD9-A9B4-DFCE270EC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5438" y="7242175"/>
                <a:ext cx="117475" cy="269875"/>
              </a:xfrm>
              <a:custGeom>
                <a:avLst/>
                <a:gdLst>
                  <a:gd name="T0" fmla="*/ 29 w 48"/>
                  <a:gd name="T1" fmla="*/ 109 h 109"/>
                  <a:gd name="T2" fmla="*/ 18 w 48"/>
                  <a:gd name="T3" fmla="*/ 88 h 109"/>
                  <a:gd name="T4" fmla="*/ 0 w 48"/>
                  <a:gd name="T5" fmla="*/ 0 h 109"/>
                  <a:gd name="T6" fmla="*/ 43 w 48"/>
                  <a:gd name="T7" fmla="*/ 102 h 109"/>
                  <a:gd name="T8" fmla="*/ 29 w 48"/>
                  <a:gd name="T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09">
                    <a:moveTo>
                      <a:pt x="29" y="109"/>
                    </a:moveTo>
                    <a:cubicBezTo>
                      <a:pt x="25" y="102"/>
                      <a:pt x="22" y="95"/>
                      <a:pt x="18" y="88"/>
                    </a:cubicBezTo>
                    <a:cubicBezTo>
                      <a:pt x="12" y="59"/>
                      <a:pt x="6" y="29"/>
                      <a:pt x="0" y="0"/>
                    </a:cubicBezTo>
                    <a:cubicBezTo>
                      <a:pt x="48" y="24"/>
                      <a:pt x="48" y="62"/>
                      <a:pt x="43" y="102"/>
                    </a:cubicBezTo>
                    <a:cubicBezTo>
                      <a:pt x="43" y="105"/>
                      <a:pt x="34" y="107"/>
                      <a:pt x="29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61">
                <a:extLst>
                  <a:ext uri="{FF2B5EF4-FFF2-40B4-BE49-F238E27FC236}">
                    <a16:creationId xmlns:a16="http://schemas.microsoft.com/office/drawing/2014/main" id="{6A85D2AC-ED80-4A76-82C2-D7EF83E4B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7388" y="7212013"/>
                <a:ext cx="111125" cy="290512"/>
              </a:xfrm>
              <a:custGeom>
                <a:avLst/>
                <a:gdLst>
                  <a:gd name="T0" fmla="*/ 45 w 45"/>
                  <a:gd name="T1" fmla="*/ 83 h 117"/>
                  <a:gd name="T2" fmla="*/ 31 w 45"/>
                  <a:gd name="T3" fmla="*/ 102 h 117"/>
                  <a:gd name="T4" fmla="*/ 12 w 45"/>
                  <a:gd name="T5" fmla="*/ 117 h 117"/>
                  <a:gd name="T6" fmla="*/ 45 w 45"/>
                  <a:gd name="T7" fmla="*/ 0 h 117"/>
                  <a:gd name="T8" fmla="*/ 45 w 45"/>
                  <a:gd name="T9" fmla="*/ 8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17">
                    <a:moveTo>
                      <a:pt x="45" y="83"/>
                    </a:moveTo>
                    <a:cubicBezTo>
                      <a:pt x="40" y="90"/>
                      <a:pt x="35" y="96"/>
                      <a:pt x="31" y="102"/>
                    </a:cubicBezTo>
                    <a:cubicBezTo>
                      <a:pt x="25" y="107"/>
                      <a:pt x="19" y="111"/>
                      <a:pt x="12" y="117"/>
                    </a:cubicBezTo>
                    <a:cubicBezTo>
                      <a:pt x="0" y="73"/>
                      <a:pt x="3" y="35"/>
                      <a:pt x="45" y="0"/>
                    </a:cubicBezTo>
                    <a:cubicBezTo>
                      <a:pt x="45" y="31"/>
                      <a:pt x="45" y="57"/>
                      <a:pt x="4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62">
                <a:extLst>
                  <a:ext uri="{FF2B5EF4-FFF2-40B4-BE49-F238E27FC236}">
                    <a16:creationId xmlns:a16="http://schemas.microsoft.com/office/drawing/2014/main" id="{6278878E-B941-46C2-BC61-F3CF88577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4125" y="6181725"/>
                <a:ext cx="160337" cy="269875"/>
              </a:xfrm>
              <a:custGeom>
                <a:avLst/>
                <a:gdLst>
                  <a:gd name="T0" fmla="*/ 65 w 65"/>
                  <a:gd name="T1" fmla="*/ 5 h 109"/>
                  <a:gd name="T2" fmla="*/ 20 w 65"/>
                  <a:gd name="T3" fmla="*/ 109 h 109"/>
                  <a:gd name="T4" fmla="*/ 54 w 65"/>
                  <a:gd name="T5" fmla="*/ 0 h 109"/>
                  <a:gd name="T6" fmla="*/ 65 w 65"/>
                  <a:gd name="T7" fmla="*/ 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09">
                    <a:moveTo>
                      <a:pt x="65" y="5"/>
                    </a:moveTo>
                    <a:cubicBezTo>
                      <a:pt x="50" y="40"/>
                      <a:pt x="35" y="74"/>
                      <a:pt x="20" y="109"/>
                    </a:cubicBezTo>
                    <a:cubicBezTo>
                      <a:pt x="0" y="51"/>
                      <a:pt x="8" y="31"/>
                      <a:pt x="54" y="0"/>
                    </a:cubicBezTo>
                    <a:cubicBezTo>
                      <a:pt x="58" y="2"/>
                      <a:pt x="61" y="3"/>
                      <a:pt x="6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63">
                <a:extLst>
                  <a:ext uri="{FF2B5EF4-FFF2-40B4-BE49-F238E27FC236}">
                    <a16:creationId xmlns:a16="http://schemas.microsoft.com/office/drawing/2014/main" id="{95A66BC1-1208-4190-BC66-A3769597F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8500" y="5324475"/>
                <a:ext cx="236537" cy="201612"/>
              </a:xfrm>
              <a:custGeom>
                <a:avLst/>
                <a:gdLst>
                  <a:gd name="T0" fmla="*/ 86 w 96"/>
                  <a:gd name="T1" fmla="*/ 46 h 82"/>
                  <a:gd name="T2" fmla="*/ 85 w 96"/>
                  <a:gd name="T3" fmla="*/ 50 h 82"/>
                  <a:gd name="T4" fmla="*/ 96 w 96"/>
                  <a:gd name="T5" fmla="*/ 82 h 82"/>
                  <a:gd name="T6" fmla="*/ 0 w 96"/>
                  <a:gd name="T7" fmla="*/ 0 h 82"/>
                  <a:gd name="T8" fmla="*/ 86 w 96"/>
                  <a:gd name="T9" fmla="*/ 4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82">
                    <a:moveTo>
                      <a:pt x="86" y="46"/>
                    </a:moveTo>
                    <a:cubicBezTo>
                      <a:pt x="86" y="48"/>
                      <a:pt x="86" y="50"/>
                      <a:pt x="85" y="50"/>
                    </a:cubicBezTo>
                    <a:cubicBezTo>
                      <a:pt x="88" y="60"/>
                      <a:pt x="92" y="70"/>
                      <a:pt x="96" y="82"/>
                    </a:cubicBezTo>
                    <a:cubicBezTo>
                      <a:pt x="50" y="75"/>
                      <a:pt x="16" y="56"/>
                      <a:pt x="0" y="0"/>
                    </a:cubicBezTo>
                    <a:cubicBezTo>
                      <a:pt x="33" y="18"/>
                      <a:pt x="59" y="32"/>
                      <a:pt x="86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64">
                <a:extLst>
                  <a:ext uri="{FF2B5EF4-FFF2-40B4-BE49-F238E27FC236}">
                    <a16:creationId xmlns:a16="http://schemas.microsoft.com/office/drawing/2014/main" id="{8B2CDA3F-773D-4B74-A1AE-48613C652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050" y="5748338"/>
                <a:ext cx="192087" cy="223837"/>
              </a:xfrm>
              <a:custGeom>
                <a:avLst/>
                <a:gdLst>
                  <a:gd name="T0" fmla="*/ 0 w 78"/>
                  <a:gd name="T1" fmla="*/ 89 h 90"/>
                  <a:gd name="T2" fmla="*/ 78 w 78"/>
                  <a:gd name="T3" fmla="*/ 0 h 90"/>
                  <a:gd name="T4" fmla="*/ 1 w 78"/>
                  <a:gd name="T5" fmla="*/ 88 h 90"/>
                  <a:gd name="T6" fmla="*/ 0 w 78"/>
                  <a:gd name="T7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90">
                    <a:moveTo>
                      <a:pt x="0" y="89"/>
                    </a:moveTo>
                    <a:cubicBezTo>
                      <a:pt x="17" y="51"/>
                      <a:pt x="31" y="11"/>
                      <a:pt x="78" y="0"/>
                    </a:cubicBezTo>
                    <a:cubicBezTo>
                      <a:pt x="70" y="59"/>
                      <a:pt x="43" y="90"/>
                      <a:pt x="1" y="88"/>
                    </a:cubicBezTo>
                    <a:cubicBezTo>
                      <a:pt x="1" y="88"/>
                      <a:pt x="0" y="89"/>
                      <a:pt x="0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65">
                <a:extLst>
                  <a:ext uri="{FF2B5EF4-FFF2-40B4-BE49-F238E27FC236}">
                    <a16:creationId xmlns:a16="http://schemas.microsoft.com/office/drawing/2014/main" id="{9343291C-41D3-4B3D-B65D-0705D990B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3" y="7720013"/>
                <a:ext cx="282575" cy="174625"/>
              </a:xfrm>
              <a:custGeom>
                <a:avLst/>
                <a:gdLst>
                  <a:gd name="T0" fmla="*/ 0 w 114"/>
                  <a:gd name="T1" fmla="*/ 48 h 71"/>
                  <a:gd name="T2" fmla="*/ 19 w 114"/>
                  <a:gd name="T3" fmla="*/ 29 h 71"/>
                  <a:gd name="T4" fmla="*/ 114 w 114"/>
                  <a:gd name="T5" fmla="*/ 0 h 71"/>
                  <a:gd name="T6" fmla="*/ 0 w 114"/>
                  <a:gd name="T7" fmla="*/ 4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71">
                    <a:moveTo>
                      <a:pt x="0" y="48"/>
                    </a:moveTo>
                    <a:cubicBezTo>
                      <a:pt x="6" y="42"/>
                      <a:pt x="12" y="36"/>
                      <a:pt x="19" y="29"/>
                    </a:cubicBezTo>
                    <a:cubicBezTo>
                      <a:pt x="47" y="21"/>
                      <a:pt x="76" y="12"/>
                      <a:pt x="114" y="0"/>
                    </a:cubicBezTo>
                    <a:cubicBezTo>
                      <a:pt x="77" y="57"/>
                      <a:pt x="38" y="71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Freeform 66">
                <a:extLst>
                  <a:ext uri="{FF2B5EF4-FFF2-40B4-BE49-F238E27FC236}">
                    <a16:creationId xmlns:a16="http://schemas.microsoft.com/office/drawing/2014/main" id="{AB2577BB-A2BC-4BAC-8C9F-3EEA41EA00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663" y="7835900"/>
                <a:ext cx="192087" cy="227012"/>
              </a:xfrm>
              <a:custGeom>
                <a:avLst/>
                <a:gdLst>
                  <a:gd name="T0" fmla="*/ 12 w 78"/>
                  <a:gd name="T1" fmla="*/ 91 h 92"/>
                  <a:gd name="T2" fmla="*/ 1 w 78"/>
                  <a:gd name="T3" fmla="*/ 79 h 92"/>
                  <a:gd name="T4" fmla="*/ 78 w 78"/>
                  <a:gd name="T5" fmla="*/ 0 h 92"/>
                  <a:gd name="T6" fmla="*/ 11 w 78"/>
                  <a:gd name="T7" fmla="*/ 92 h 92"/>
                  <a:gd name="T8" fmla="*/ 12 w 78"/>
                  <a:gd name="T9" fmla="*/ 9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92">
                    <a:moveTo>
                      <a:pt x="12" y="91"/>
                    </a:moveTo>
                    <a:cubicBezTo>
                      <a:pt x="8" y="87"/>
                      <a:pt x="0" y="82"/>
                      <a:pt x="1" y="79"/>
                    </a:cubicBezTo>
                    <a:cubicBezTo>
                      <a:pt x="12" y="40"/>
                      <a:pt x="33" y="8"/>
                      <a:pt x="78" y="0"/>
                    </a:cubicBezTo>
                    <a:cubicBezTo>
                      <a:pt x="75" y="45"/>
                      <a:pt x="45" y="70"/>
                      <a:pt x="11" y="92"/>
                    </a:cubicBezTo>
                    <a:cubicBezTo>
                      <a:pt x="11" y="92"/>
                      <a:pt x="12" y="91"/>
                      <a:pt x="12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67">
                <a:extLst>
                  <a:ext uri="{FF2B5EF4-FFF2-40B4-BE49-F238E27FC236}">
                    <a16:creationId xmlns:a16="http://schemas.microsoft.com/office/drawing/2014/main" id="{78C14AD8-A81C-40EF-9D6B-A114E71AC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8863" y="5659438"/>
                <a:ext cx="144462" cy="295275"/>
              </a:xfrm>
              <a:custGeom>
                <a:avLst/>
                <a:gdLst>
                  <a:gd name="T0" fmla="*/ 27 w 59"/>
                  <a:gd name="T1" fmla="*/ 119 h 119"/>
                  <a:gd name="T2" fmla="*/ 32 w 59"/>
                  <a:gd name="T3" fmla="*/ 0 h 119"/>
                  <a:gd name="T4" fmla="*/ 27 w 59"/>
                  <a:gd name="T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119">
                    <a:moveTo>
                      <a:pt x="27" y="119"/>
                    </a:moveTo>
                    <a:cubicBezTo>
                      <a:pt x="0" y="78"/>
                      <a:pt x="7" y="39"/>
                      <a:pt x="32" y="0"/>
                    </a:cubicBezTo>
                    <a:cubicBezTo>
                      <a:pt x="59" y="42"/>
                      <a:pt x="54" y="81"/>
                      <a:pt x="27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68">
                <a:extLst>
                  <a:ext uri="{FF2B5EF4-FFF2-40B4-BE49-F238E27FC236}">
                    <a16:creationId xmlns:a16="http://schemas.microsoft.com/office/drawing/2014/main" id="{F7050349-86E7-4D5D-8C1C-734D38026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650" y="5422900"/>
                <a:ext cx="115887" cy="293687"/>
              </a:xfrm>
              <a:custGeom>
                <a:avLst/>
                <a:gdLst>
                  <a:gd name="T0" fmla="*/ 11 w 47"/>
                  <a:gd name="T1" fmla="*/ 114 h 119"/>
                  <a:gd name="T2" fmla="*/ 0 w 47"/>
                  <a:gd name="T3" fmla="*/ 86 h 119"/>
                  <a:gd name="T4" fmla="*/ 0 w 47"/>
                  <a:gd name="T5" fmla="*/ 0 h 119"/>
                  <a:gd name="T6" fmla="*/ 24 w 47"/>
                  <a:gd name="T7" fmla="*/ 117 h 119"/>
                  <a:gd name="T8" fmla="*/ 11 w 47"/>
                  <a:gd name="T9" fmla="*/ 11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19">
                    <a:moveTo>
                      <a:pt x="11" y="114"/>
                    </a:moveTo>
                    <a:cubicBezTo>
                      <a:pt x="7" y="105"/>
                      <a:pt x="3" y="96"/>
                      <a:pt x="0" y="86"/>
                    </a:cubicBezTo>
                    <a:cubicBezTo>
                      <a:pt x="0" y="60"/>
                      <a:pt x="0" y="33"/>
                      <a:pt x="0" y="0"/>
                    </a:cubicBezTo>
                    <a:cubicBezTo>
                      <a:pt x="39" y="38"/>
                      <a:pt x="47" y="84"/>
                      <a:pt x="24" y="117"/>
                    </a:cubicBezTo>
                    <a:cubicBezTo>
                      <a:pt x="23" y="119"/>
                      <a:pt x="15" y="116"/>
                      <a:pt x="11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69">
                <a:extLst>
                  <a:ext uri="{FF2B5EF4-FFF2-40B4-BE49-F238E27FC236}">
                    <a16:creationId xmlns:a16="http://schemas.microsoft.com/office/drawing/2014/main" id="{84C541A1-102E-43F8-B816-F5FB77B22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4763" y="5448300"/>
                <a:ext cx="152400" cy="311150"/>
              </a:xfrm>
              <a:custGeom>
                <a:avLst/>
                <a:gdLst>
                  <a:gd name="T0" fmla="*/ 29 w 62"/>
                  <a:gd name="T1" fmla="*/ 125 h 126"/>
                  <a:gd name="T2" fmla="*/ 35 w 62"/>
                  <a:gd name="T3" fmla="*/ 0 h 126"/>
                  <a:gd name="T4" fmla="*/ 28 w 62"/>
                  <a:gd name="T5" fmla="*/ 126 h 126"/>
                  <a:gd name="T6" fmla="*/ 29 w 62"/>
                  <a:gd name="T7" fmla="*/ 12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126">
                    <a:moveTo>
                      <a:pt x="29" y="125"/>
                    </a:moveTo>
                    <a:cubicBezTo>
                      <a:pt x="3" y="82"/>
                      <a:pt x="0" y="41"/>
                      <a:pt x="35" y="0"/>
                    </a:cubicBezTo>
                    <a:cubicBezTo>
                      <a:pt x="62" y="44"/>
                      <a:pt x="44" y="85"/>
                      <a:pt x="28" y="126"/>
                    </a:cubicBezTo>
                    <a:cubicBezTo>
                      <a:pt x="28" y="126"/>
                      <a:pt x="29" y="125"/>
                      <a:pt x="29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70">
                <a:extLst>
                  <a:ext uri="{FF2B5EF4-FFF2-40B4-BE49-F238E27FC236}">
                    <a16:creationId xmlns:a16="http://schemas.microsoft.com/office/drawing/2014/main" id="{B0CE5ED3-1665-4270-93BA-F349B8042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763" y="5024438"/>
                <a:ext cx="117475" cy="287337"/>
              </a:xfrm>
              <a:custGeom>
                <a:avLst/>
                <a:gdLst>
                  <a:gd name="T0" fmla="*/ 48 w 48"/>
                  <a:gd name="T1" fmla="*/ 78 h 116"/>
                  <a:gd name="T2" fmla="*/ 17 w 48"/>
                  <a:gd name="T3" fmla="*/ 116 h 116"/>
                  <a:gd name="T4" fmla="*/ 16 w 48"/>
                  <a:gd name="T5" fmla="*/ 38 h 116"/>
                  <a:gd name="T6" fmla="*/ 48 w 48"/>
                  <a:gd name="T7" fmla="*/ 0 h 116"/>
                  <a:gd name="T8" fmla="*/ 48 w 48"/>
                  <a:gd name="T9" fmla="*/ 78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6">
                    <a:moveTo>
                      <a:pt x="48" y="78"/>
                    </a:moveTo>
                    <a:cubicBezTo>
                      <a:pt x="37" y="91"/>
                      <a:pt x="27" y="103"/>
                      <a:pt x="17" y="116"/>
                    </a:cubicBezTo>
                    <a:cubicBezTo>
                      <a:pt x="1" y="98"/>
                      <a:pt x="0" y="60"/>
                      <a:pt x="16" y="38"/>
                    </a:cubicBezTo>
                    <a:cubicBezTo>
                      <a:pt x="23" y="27"/>
                      <a:pt x="32" y="18"/>
                      <a:pt x="48" y="0"/>
                    </a:cubicBezTo>
                    <a:cubicBezTo>
                      <a:pt x="48" y="32"/>
                      <a:pt x="48" y="55"/>
                      <a:pt x="48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71">
                <a:extLst>
                  <a:ext uri="{FF2B5EF4-FFF2-40B4-BE49-F238E27FC236}">
                    <a16:creationId xmlns:a16="http://schemas.microsoft.com/office/drawing/2014/main" id="{AD79F163-9965-486C-97B7-2B8104111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6188" y="5961063"/>
                <a:ext cx="180975" cy="255587"/>
              </a:xfrm>
              <a:custGeom>
                <a:avLst/>
                <a:gdLst>
                  <a:gd name="T0" fmla="*/ 0 w 73"/>
                  <a:gd name="T1" fmla="*/ 103 h 103"/>
                  <a:gd name="T2" fmla="*/ 73 w 73"/>
                  <a:gd name="T3" fmla="*/ 0 h 103"/>
                  <a:gd name="T4" fmla="*/ 0 w 73"/>
                  <a:gd name="T5" fmla="*/ 102 h 103"/>
                  <a:gd name="T6" fmla="*/ 0 w 73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103">
                    <a:moveTo>
                      <a:pt x="0" y="103"/>
                    </a:moveTo>
                    <a:cubicBezTo>
                      <a:pt x="15" y="62"/>
                      <a:pt x="23" y="17"/>
                      <a:pt x="73" y="0"/>
                    </a:cubicBezTo>
                    <a:cubicBezTo>
                      <a:pt x="71" y="51"/>
                      <a:pt x="52" y="88"/>
                      <a:pt x="0" y="102"/>
                    </a:cubicBezTo>
                    <a:cubicBezTo>
                      <a:pt x="0" y="102"/>
                      <a:pt x="0" y="103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72">
                <a:extLst>
                  <a:ext uri="{FF2B5EF4-FFF2-40B4-BE49-F238E27FC236}">
                    <a16:creationId xmlns:a16="http://schemas.microsoft.com/office/drawing/2014/main" id="{D3C8C4C9-953B-4E9D-AAE5-BF5A74447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8" y="7138988"/>
                <a:ext cx="207962" cy="196850"/>
              </a:xfrm>
              <a:custGeom>
                <a:avLst/>
                <a:gdLst>
                  <a:gd name="T0" fmla="*/ 0 w 84"/>
                  <a:gd name="T1" fmla="*/ 0 h 80"/>
                  <a:gd name="T2" fmla="*/ 84 w 84"/>
                  <a:gd name="T3" fmla="*/ 80 h 80"/>
                  <a:gd name="T4" fmla="*/ 0 w 84"/>
                  <a:gd name="T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80">
                    <a:moveTo>
                      <a:pt x="0" y="0"/>
                    </a:moveTo>
                    <a:cubicBezTo>
                      <a:pt x="43" y="13"/>
                      <a:pt x="78" y="30"/>
                      <a:pt x="84" y="80"/>
                    </a:cubicBezTo>
                    <a:cubicBezTo>
                      <a:pt x="36" y="74"/>
                      <a:pt x="12" y="4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73">
                <a:extLst>
                  <a:ext uri="{FF2B5EF4-FFF2-40B4-BE49-F238E27FC236}">
                    <a16:creationId xmlns:a16="http://schemas.microsoft.com/office/drawing/2014/main" id="{C72298EB-6AAF-465B-A409-BB32C8AB6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2175" y="6794500"/>
                <a:ext cx="128587" cy="311150"/>
              </a:xfrm>
              <a:custGeom>
                <a:avLst/>
                <a:gdLst>
                  <a:gd name="T0" fmla="*/ 52 w 52"/>
                  <a:gd name="T1" fmla="*/ 89 h 126"/>
                  <a:gd name="T2" fmla="*/ 30 w 52"/>
                  <a:gd name="T3" fmla="*/ 126 h 126"/>
                  <a:gd name="T4" fmla="*/ 34 w 52"/>
                  <a:gd name="T5" fmla="*/ 0 h 126"/>
                  <a:gd name="T6" fmla="*/ 51 w 52"/>
                  <a:gd name="T7" fmla="*/ 90 h 126"/>
                  <a:gd name="T8" fmla="*/ 52 w 52"/>
                  <a:gd name="T9" fmla="*/ 8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26">
                    <a:moveTo>
                      <a:pt x="52" y="89"/>
                    </a:moveTo>
                    <a:cubicBezTo>
                      <a:pt x="45" y="101"/>
                      <a:pt x="38" y="113"/>
                      <a:pt x="30" y="126"/>
                    </a:cubicBezTo>
                    <a:cubicBezTo>
                      <a:pt x="4" y="87"/>
                      <a:pt x="0" y="48"/>
                      <a:pt x="34" y="0"/>
                    </a:cubicBezTo>
                    <a:cubicBezTo>
                      <a:pt x="40" y="36"/>
                      <a:pt x="46" y="63"/>
                      <a:pt x="51" y="90"/>
                    </a:cubicBezTo>
                    <a:cubicBezTo>
                      <a:pt x="51" y="90"/>
                      <a:pt x="52" y="89"/>
                      <a:pt x="5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Freeform 74">
                <a:extLst>
                  <a:ext uri="{FF2B5EF4-FFF2-40B4-BE49-F238E27FC236}">
                    <a16:creationId xmlns:a16="http://schemas.microsoft.com/office/drawing/2014/main" id="{92093321-D77A-4DA6-91DA-AB7E42143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6788" y="5945188"/>
                <a:ext cx="163512" cy="249237"/>
              </a:xfrm>
              <a:custGeom>
                <a:avLst/>
                <a:gdLst>
                  <a:gd name="T0" fmla="*/ 4 w 66"/>
                  <a:gd name="T1" fmla="*/ 0 h 101"/>
                  <a:gd name="T2" fmla="*/ 66 w 66"/>
                  <a:gd name="T3" fmla="*/ 101 h 101"/>
                  <a:gd name="T4" fmla="*/ 4 w 66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" h="101">
                    <a:moveTo>
                      <a:pt x="4" y="0"/>
                    </a:moveTo>
                    <a:cubicBezTo>
                      <a:pt x="60" y="40"/>
                      <a:pt x="60" y="40"/>
                      <a:pt x="66" y="101"/>
                    </a:cubicBezTo>
                    <a:cubicBezTo>
                      <a:pt x="25" y="80"/>
                      <a:pt x="0" y="5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Freeform 75">
                <a:extLst>
                  <a:ext uri="{FF2B5EF4-FFF2-40B4-BE49-F238E27FC236}">
                    <a16:creationId xmlns:a16="http://schemas.microsoft.com/office/drawing/2014/main" id="{3EC9FA84-AAB6-4B18-8C67-7A5798A61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138" y="7402513"/>
                <a:ext cx="141287" cy="284162"/>
              </a:xfrm>
              <a:custGeom>
                <a:avLst/>
                <a:gdLst>
                  <a:gd name="T0" fmla="*/ 35 w 57"/>
                  <a:gd name="T1" fmla="*/ 115 h 115"/>
                  <a:gd name="T2" fmla="*/ 4 w 57"/>
                  <a:gd name="T3" fmla="*/ 77 h 115"/>
                  <a:gd name="T4" fmla="*/ 0 w 57"/>
                  <a:gd name="T5" fmla="*/ 0 h 115"/>
                  <a:gd name="T6" fmla="*/ 35 w 57"/>
                  <a:gd name="T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15">
                    <a:moveTo>
                      <a:pt x="35" y="115"/>
                    </a:moveTo>
                    <a:cubicBezTo>
                      <a:pt x="25" y="102"/>
                      <a:pt x="15" y="90"/>
                      <a:pt x="4" y="77"/>
                    </a:cubicBezTo>
                    <a:cubicBezTo>
                      <a:pt x="3" y="53"/>
                      <a:pt x="2" y="28"/>
                      <a:pt x="0" y="0"/>
                    </a:cubicBezTo>
                    <a:cubicBezTo>
                      <a:pt x="49" y="42"/>
                      <a:pt x="57" y="73"/>
                      <a:pt x="35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Freeform 76">
                <a:extLst>
                  <a:ext uri="{FF2B5EF4-FFF2-40B4-BE49-F238E27FC236}">
                    <a16:creationId xmlns:a16="http://schemas.microsoft.com/office/drawing/2014/main" id="{F6C1F0F7-5055-4EA7-BEE3-A60BB3F64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775" y="6164263"/>
                <a:ext cx="160337" cy="274637"/>
              </a:xfrm>
              <a:custGeom>
                <a:avLst/>
                <a:gdLst>
                  <a:gd name="T0" fmla="*/ 45 w 65"/>
                  <a:gd name="T1" fmla="*/ 111 h 111"/>
                  <a:gd name="T2" fmla="*/ 10 w 65"/>
                  <a:gd name="T3" fmla="*/ 0 h 111"/>
                  <a:gd name="T4" fmla="*/ 45 w 65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11">
                    <a:moveTo>
                      <a:pt x="45" y="111"/>
                    </a:moveTo>
                    <a:cubicBezTo>
                      <a:pt x="9" y="82"/>
                      <a:pt x="0" y="46"/>
                      <a:pt x="10" y="0"/>
                    </a:cubicBezTo>
                    <a:cubicBezTo>
                      <a:pt x="44" y="31"/>
                      <a:pt x="65" y="64"/>
                      <a:pt x="45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Freeform 77">
                <a:extLst>
                  <a:ext uri="{FF2B5EF4-FFF2-40B4-BE49-F238E27FC236}">
                    <a16:creationId xmlns:a16="http://schemas.microsoft.com/office/drawing/2014/main" id="{D05CFA8B-B973-480A-B339-0E015E6BF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1713" y="6162675"/>
                <a:ext cx="160337" cy="261937"/>
              </a:xfrm>
              <a:custGeom>
                <a:avLst/>
                <a:gdLst>
                  <a:gd name="T0" fmla="*/ 51 w 65"/>
                  <a:gd name="T1" fmla="*/ 106 h 106"/>
                  <a:gd name="T2" fmla="*/ 7 w 65"/>
                  <a:gd name="T3" fmla="*/ 0 h 106"/>
                  <a:gd name="T4" fmla="*/ 51 w 65"/>
                  <a:gd name="T5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06">
                    <a:moveTo>
                      <a:pt x="51" y="106"/>
                    </a:moveTo>
                    <a:cubicBezTo>
                      <a:pt x="4" y="68"/>
                      <a:pt x="0" y="60"/>
                      <a:pt x="7" y="0"/>
                    </a:cubicBezTo>
                    <a:cubicBezTo>
                      <a:pt x="41" y="28"/>
                      <a:pt x="65" y="58"/>
                      <a:pt x="51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Freeform 78">
                <a:extLst>
                  <a:ext uri="{FF2B5EF4-FFF2-40B4-BE49-F238E27FC236}">
                    <a16:creationId xmlns:a16="http://schemas.microsoft.com/office/drawing/2014/main" id="{2012B3DF-436F-4A12-AA48-8847BB7A2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7475" y="6811963"/>
                <a:ext cx="128587" cy="311150"/>
              </a:xfrm>
              <a:custGeom>
                <a:avLst/>
                <a:gdLst>
                  <a:gd name="T0" fmla="*/ 1 w 52"/>
                  <a:gd name="T1" fmla="*/ 91 h 126"/>
                  <a:gd name="T2" fmla="*/ 16 w 52"/>
                  <a:gd name="T3" fmla="*/ 0 h 126"/>
                  <a:gd name="T4" fmla="*/ 23 w 52"/>
                  <a:gd name="T5" fmla="*/ 126 h 126"/>
                  <a:gd name="T6" fmla="*/ 0 w 52"/>
                  <a:gd name="T7" fmla="*/ 90 h 126"/>
                  <a:gd name="T8" fmla="*/ 1 w 52"/>
                  <a:gd name="T9" fmla="*/ 9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26">
                    <a:moveTo>
                      <a:pt x="1" y="91"/>
                    </a:moveTo>
                    <a:cubicBezTo>
                      <a:pt x="5" y="63"/>
                      <a:pt x="10" y="35"/>
                      <a:pt x="16" y="0"/>
                    </a:cubicBezTo>
                    <a:cubicBezTo>
                      <a:pt x="52" y="47"/>
                      <a:pt x="45" y="86"/>
                      <a:pt x="23" y="126"/>
                    </a:cubicBezTo>
                    <a:cubicBezTo>
                      <a:pt x="15" y="113"/>
                      <a:pt x="7" y="101"/>
                      <a:pt x="0" y="90"/>
                    </a:cubicBezTo>
                    <a:cubicBezTo>
                      <a:pt x="0" y="89"/>
                      <a:pt x="1" y="91"/>
                      <a:pt x="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0" name="Freeform 79">
                <a:extLst>
                  <a:ext uri="{FF2B5EF4-FFF2-40B4-BE49-F238E27FC236}">
                    <a16:creationId xmlns:a16="http://schemas.microsoft.com/office/drawing/2014/main" id="{D129A7AD-E76D-4169-A2A2-27FBF6EBAE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675" y="7034213"/>
                <a:ext cx="141287" cy="292100"/>
              </a:xfrm>
              <a:custGeom>
                <a:avLst/>
                <a:gdLst>
                  <a:gd name="T0" fmla="*/ 22 w 57"/>
                  <a:gd name="T1" fmla="*/ 0 h 118"/>
                  <a:gd name="T2" fmla="*/ 36 w 57"/>
                  <a:gd name="T3" fmla="*/ 118 h 118"/>
                  <a:gd name="T4" fmla="*/ 22 w 57"/>
                  <a:gd name="T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118">
                    <a:moveTo>
                      <a:pt x="22" y="0"/>
                    </a:moveTo>
                    <a:cubicBezTo>
                      <a:pt x="57" y="37"/>
                      <a:pt x="54" y="76"/>
                      <a:pt x="36" y="118"/>
                    </a:cubicBezTo>
                    <a:cubicBezTo>
                      <a:pt x="0" y="82"/>
                      <a:pt x="6" y="43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1" name="Freeform 80">
                <a:extLst>
                  <a:ext uri="{FF2B5EF4-FFF2-40B4-BE49-F238E27FC236}">
                    <a16:creationId xmlns:a16="http://schemas.microsoft.com/office/drawing/2014/main" id="{AB8625C1-7BEC-4D8C-B248-A57623A8C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719763"/>
                <a:ext cx="200025" cy="219075"/>
              </a:xfrm>
              <a:custGeom>
                <a:avLst/>
                <a:gdLst>
                  <a:gd name="T0" fmla="*/ 11 w 81"/>
                  <a:gd name="T1" fmla="*/ 0 h 89"/>
                  <a:gd name="T2" fmla="*/ 81 w 81"/>
                  <a:gd name="T3" fmla="*/ 89 h 89"/>
                  <a:gd name="T4" fmla="*/ 0 w 81"/>
                  <a:gd name="T5" fmla="*/ 7 h 89"/>
                  <a:gd name="T6" fmla="*/ 11 w 81"/>
                  <a:gd name="T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89">
                    <a:moveTo>
                      <a:pt x="11" y="0"/>
                    </a:moveTo>
                    <a:cubicBezTo>
                      <a:pt x="35" y="29"/>
                      <a:pt x="58" y="59"/>
                      <a:pt x="81" y="89"/>
                    </a:cubicBezTo>
                    <a:cubicBezTo>
                      <a:pt x="20" y="78"/>
                      <a:pt x="11" y="68"/>
                      <a:pt x="0" y="7"/>
                    </a:cubicBezTo>
                    <a:cubicBezTo>
                      <a:pt x="4" y="5"/>
                      <a:pt x="8" y="2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2" name="Freeform 81">
                <a:extLst>
                  <a:ext uri="{FF2B5EF4-FFF2-40B4-BE49-F238E27FC236}">
                    <a16:creationId xmlns:a16="http://schemas.microsoft.com/office/drawing/2014/main" id="{D7E9D92C-72D7-4401-A4FF-B4E0AEE55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6416675"/>
                <a:ext cx="168275" cy="265112"/>
              </a:xfrm>
              <a:custGeom>
                <a:avLst/>
                <a:gdLst>
                  <a:gd name="T0" fmla="*/ 14 w 68"/>
                  <a:gd name="T1" fmla="*/ 0 h 107"/>
                  <a:gd name="T2" fmla="*/ 58 w 68"/>
                  <a:gd name="T3" fmla="*/ 107 h 107"/>
                  <a:gd name="T4" fmla="*/ 14 w 68"/>
                  <a:gd name="T5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8" h="107">
                    <a:moveTo>
                      <a:pt x="14" y="0"/>
                    </a:moveTo>
                    <a:cubicBezTo>
                      <a:pt x="53" y="26"/>
                      <a:pt x="68" y="60"/>
                      <a:pt x="58" y="107"/>
                    </a:cubicBezTo>
                    <a:cubicBezTo>
                      <a:pt x="25" y="79"/>
                      <a:pt x="0" y="5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Freeform 82">
                <a:extLst>
                  <a:ext uri="{FF2B5EF4-FFF2-40B4-BE49-F238E27FC236}">
                    <a16:creationId xmlns:a16="http://schemas.microsoft.com/office/drawing/2014/main" id="{40C449EC-7AD1-4288-8F92-63A12E195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188" y="6402388"/>
                <a:ext cx="139700" cy="261937"/>
              </a:xfrm>
              <a:custGeom>
                <a:avLst/>
                <a:gdLst>
                  <a:gd name="T0" fmla="*/ 34 w 57"/>
                  <a:gd name="T1" fmla="*/ 106 h 106"/>
                  <a:gd name="T2" fmla="*/ 0 w 57"/>
                  <a:gd name="T3" fmla="*/ 0 h 106"/>
                  <a:gd name="T4" fmla="*/ 47 w 57"/>
                  <a:gd name="T5" fmla="*/ 101 h 106"/>
                  <a:gd name="T6" fmla="*/ 34 w 57"/>
                  <a:gd name="T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06">
                    <a:moveTo>
                      <a:pt x="34" y="106"/>
                    </a:moveTo>
                    <a:cubicBezTo>
                      <a:pt x="23" y="70"/>
                      <a:pt x="11" y="35"/>
                      <a:pt x="0" y="0"/>
                    </a:cubicBezTo>
                    <a:cubicBezTo>
                      <a:pt x="52" y="26"/>
                      <a:pt x="57" y="42"/>
                      <a:pt x="47" y="101"/>
                    </a:cubicBezTo>
                    <a:cubicBezTo>
                      <a:pt x="43" y="103"/>
                      <a:pt x="38" y="104"/>
                      <a:pt x="34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79" name="星形: 五角 278">
              <a:extLst>
                <a:ext uri="{FF2B5EF4-FFF2-40B4-BE49-F238E27FC236}">
                  <a16:creationId xmlns:a16="http://schemas.microsoft.com/office/drawing/2014/main" id="{03DE069D-0FCC-45BA-B320-AB2EA9BBB32F}"/>
                </a:ext>
              </a:extLst>
            </p:cNvPr>
            <p:cNvSpPr/>
            <p:nvPr/>
          </p:nvSpPr>
          <p:spPr>
            <a:xfrm>
              <a:off x="-2034461" y="6202819"/>
              <a:ext cx="138394" cy="138394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4" name="组合 353">
            <a:extLst>
              <a:ext uri="{FF2B5EF4-FFF2-40B4-BE49-F238E27FC236}">
                <a16:creationId xmlns:a16="http://schemas.microsoft.com/office/drawing/2014/main" id="{1F38CBA6-4D6C-4F50-A9DE-BB945F3E0E15}"/>
              </a:ext>
            </a:extLst>
          </p:cNvPr>
          <p:cNvGrpSpPr/>
          <p:nvPr/>
        </p:nvGrpSpPr>
        <p:grpSpPr>
          <a:xfrm>
            <a:off x="6438246" y="2390041"/>
            <a:ext cx="1629468" cy="1209713"/>
            <a:chOff x="-2779998" y="5131500"/>
            <a:chExt cx="1629468" cy="1209713"/>
          </a:xfrm>
          <a:solidFill>
            <a:srgbClr val="F9DEC8"/>
          </a:solidFill>
        </p:grpSpPr>
        <p:grpSp>
          <p:nvGrpSpPr>
            <p:cNvPr id="355" name="组合 354">
              <a:extLst>
                <a:ext uri="{FF2B5EF4-FFF2-40B4-BE49-F238E27FC236}">
                  <a16:creationId xmlns:a16="http://schemas.microsoft.com/office/drawing/2014/main" id="{C251DAA8-1A2C-4059-A36B-37DCB8CE8CBB}"/>
                </a:ext>
              </a:extLst>
            </p:cNvPr>
            <p:cNvGrpSpPr/>
            <p:nvPr/>
          </p:nvGrpSpPr>
          <p:grpSpPr>
            <a:xfrm>
              <a:off x="-2779998" y="5131500"/>
              <a:ext cx="1629468" cy="1106557"/>
              <a:chOff x="1111251" y="4673600"/>
              <a:chExt cx="5238749" cy="3557587"/>
            </a:xfrm>
            <a:grpFill/>
          </p:grpSpPr>
          <p:sp>
            <p:nvSpPr>
              <p:cNvPr id="357" name="Freeform 9">
                <a:extLst>
                  <a:ext uri="{FF2B5EF4-FFF2-40B4-BE49-F238E27FC236}">
                    <a16:creationId xmlns:a16="http://schemas.microsoft.com/office/drawing/2014/main" id="{6E87C24F-74C7-4797-8DCB-C5DFB71A2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7125" y="6164263"/>
                <a:ext cx="142875" cy="265112"/>
              </a:xfrm>
              <a:custGeom>
                <a:avLst/>
                <a:gdLst>
                  <a:gd name="T0" fmla="*/ 58 w 58"/>
                  <a:gd name="T1" fmla="*/ 61 h 107"/>
                  <a:gd name="T2" fmla="*/ 16 w 58"/>
                  <a:gd name="T3" fmla="*/ 107 h 107"/>
                  <a:gd name="T4" fmla="*/ 41 w 58"/>
                  <a:gd name="T5" fmla="*/ 3 h 107"/>
                  <a:gd name="T6" fmla="*/ 58 w 58"/>
                  <a:gd name="T7" fmla="*/ 5 h 107"/>
                  <a:gd name="T8" fmla="*/ 58 w 58"/>
                  <a:gd name="T9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07">
                    <a:moveTo>
                      <a:pt x="58" y="61"/>
                    </a:moveTo>
                    <a:cubicBezTo>
                      <a:pt x="45" y="76"/>
                      <a:pt x="31" y="90"/>
                      <a:pt x="16" y="107"/>
                    </a:cubicBezTo>
                    <a:cubicBezTo>
                      <a:pt x="0" y="65"/>
                      <a:pt x="13" y="32"/>
                      <a:pt x="41" y="3"/>
                    </a:cubicBezTo>
                    <a:cubicBezTo>
                      <a:pt x="43" y="0"/>
                      <a:pt x="52" y="4"/>
                      <a:pt x="58" y="5"/>
                    </a:cubicBezTo>
                    <a:cubicBezTo>
                      <a:pt x="58" y="24"/>
                      <a:pt x="58" y="42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Freeform 10">
                <a:extLst>
                  <a:ext uri="{FF2B5EF4-FFF2-40B4-BE49-F238E27FC236}">
                    <a16:creationId xmlns:a16="http://schemas.microsoft.com/office/drawing/2014/main" id="{B7ACF374-C737-4D71-A897-098C955101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9663" y="6373813"/>
                <a:ext cx="160337" cy="307975"/>
              </a:xfrm>
              <a:custGeom>
                <a:avLst/>
                <a:gdLst>
                  <a:gd name="T0" fmla="*/ 65 w 65"/>
                  <a:gd name="T1" fmla="*/ 55 h 124"/>
                  <a:gd name="T2" fmla="*/ 15 w 65"/>
                  <a:gd name="T3" fmla="*/ 124 h 124"/>
                  <a:gd name="T4" fmla="*/ 65 w 65"/>
                  <a:gd name="T5" fmla="*/ 0 h 124"/>
                  <a:gd name="T6" fmla="*/ 65 w 65"/>
                  <a:gd name="T7" fmla="*/ 5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24">
                    <a:moveTo>
                      <a:pt x="65" y="55"/>
                    </a:moveTo>
                    <a:cubicBezTo>
                      <a:pt x="50" y="76"/>
                      <a:pt x="34" y="98"/>
                      <a:pt x="15" y="124"/>
                    </a:cubicBezTo>
                    <a:cubicBezTo>
                      <a:pt x="0" y="63"/>
                      <a:pt x="32" y="31"/>
                      <a:pt x="65" y="0"/>
                    </a:cubicBezTo>
                    <a:cubicBezTo>
                      <a:pt x="65" y="18"/>
                      <a:pt x="65" y="37"/>
                      <a:pt x="6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Freeform 11">
                <a:extLst>
                  <a:ext uri="{FF2B5EF4-FFF2-40B4-BE49-F238E27FC236}">
                    <a16:creationId xmlns:a16="http://schemas.microsoft.com/office/drawing/2014/main" id="{4FB9E965-6A2A-4F33-8311-FAD93B303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4063" y="4686300"/>
                <a:ext cx="274637" cy="174625"/>
              </a:xfrm>
              <a:custGeom>
                <a:avLst/>
                <a:gdLst>
                  <a:gd name="T0" fmla="*/ 0 w 111"/>
                  <a:gd name="T1" fmla="*/ 69 h 71"/>
                  <a:gd name="T2" fmla="*/ 111 w 111"/>
                  <a:gd name="T3" fmla="*/ 2 h 71"/>
                  <a:gd name="T4" fmla="*/ 0 w 111"/>
                  <a:gd name="T5" fmla="*/ 6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71">
                    <a:moveTo>
                      <a:pt x="0" y="69"/>
                    </a:moveTo>
                    <a:cubicBezTo>
                      <a:pt x="23" y="23"/>
                      <a:pt x="58" y="0"/>
                      <a:pt x="111" y="2"/>
                    </a:cubicBezTo>
                    <a:cubicBezTo>
                      <a:pt x="87" y="47"/>
                      <a:pt x="52" y="71"/>
                      <a:pt x="0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Freeform 12">
                <a:extLst>
                  <a:ext uri="{FF2B5EF4-FFF2-40B4-BE49-F238E27FC236}">
                    <a16:creationId xmlns:a16="http://schemas.microsoft.com/office/drawing/2014/main" id="{10425A16-304A-4B0B-9197-6773CD6E7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5250" y="4673600"/>
                <a:ext cx="266700" cy="176212"/>
              </a:xfrm>
              <a:custGeom>
                <a:avLst/>
                <a:gdLst>
                  <a:gd name="T0" fmla="*/ 0 w 108"/>
                  <a:gd name="T1" fmla="*/ 6 h 71"/>
                  <a:gd name="T2" fmla="*/ 108 w 108"/>
                  <a:gd name="T3" fmla="*/ 67 h 71"/>
                  <a:gd name="T4" fmla="*/ 0 w 108"/>
                  <a:gd name="T5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8" h="71">
                    <a:moveTo>
                      <a:pt x="0" y="6"/>
                    </a:moveTo>
                    <a:cubicBezTo>
                      <a:pt x="53" y="0"/>
                      <a:pt x="83" y="28"/>
                      <a:pt x="108" y="67"/>
                    </a:cubicBezTo>
                    <a:cubicBezTo>
                      <a:pt x="50" y="71"/>
                      <a:pt x="39" y="6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Freeform 13">
                <a:extLst>
                  <a:ext uri="{FF2B5EF4-FFF2-40B4-BE49-F238E27FC236}">
                    <a16:creationId xmlns:a16="http://schemas.microsoft.com/office/drawing/2014/main" id="{40B23091-50D8-469D-8AF0-1778992FC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6450" y="5514975"/>
                <a:ext cx="230187" cy="219075"/>
              </a:xfrm>
              <a:custGeom>
                <a:avLst/>
                <a:gdLst>
                  <a:gd name="T0" fmla="*/ 93 w 93"/>
                  <a:gd name="T1" fmla="*/ 77 h 89"/>
                  <a:gd name="T2" fmla="*/ 78 w 93"/>
                  <a:gd name="T3" fmla="*/ 87 h 89"/>
                  <a:gd name="T4" fmla="*/ 0 w 93"/>
                  <a:gd name="T5" fmla="*/ 0 h 89"/>
                  <a:gd name="T6" fmla="*/ 82 w 93"/>
                  <a:gd name="T7" fmla="*/ 49 h 89"/>
                  <a:gd name="T8" fmla="*/ 93 w 93"/>
                  <a:gd name="T9" fmla="*/ 77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89">
                    <a:moveTo>
                      <a:pt x="93" y="77"/>
                    </a:moveTo>
                    <a:cubicBezTo>
                      <a:pt x="88" y="81"/>
                      <a:pt x="81" y="89"/>
                      <a:pt x="78" y="87"/>
                    </a:cubicBezTo>
                    <a:cubicBezTo>
                      <a:pt x="35" y="74"/>
                      <a:pt x="27" y="65"/>
                      <a:pt x="0" y="0"/>
                    </a:cubicBezTo>
                    <a:cubicBezTo>
                      <a:pt x="33" y="20"/>
                      <a:pt x="57" y="35"/>
                      <a:pt x="82" y="49"/>
                    </a:cubicBezTo>
                    <a:cubicBezTo>
                      <a:pt x="85" y="59"/>
                      <a:pt x="89" y="68"/>
                      <a:pt x="93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Freeform 14">
                <a:extLst>
                  <a:ext uri="{FF2B5EF4-FFF2-40B4-BE49-F238E27FC236}">
                    <a16:creationId xmlns:a16="http://schemas.microsoft.com/office/drawing/2014/main" id="{D3369011-0909-46BA-8529-6402724C8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5100" y="7708900"/>
                <a:ext cx="188912" cy="255587"/>
              </a:xfrm>
              <a:custGeom>
                <a:avLst/>
                <a:gdLst>
                  <a:gd name="T0" fmla="*/ 11 w 77"/>
                  <a:gd name="T1" fmla="*/ 103 h 103"/>
                  <a:gd name="T2" fmla="*/ 77 w 77"/>
                  <a:gd name="T3" fmla="*/ 0 h 103"/>
                  <a:gd name="T4" fmla="*/ 56 w 77"/>
                  <a:gd name="T5" fmla="*/ 76 h 103"/>
                  <a:gd name="T6" fmla="*/ 11 w 77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103">
                    <a:moveTo>
                      <a:pt x="11" y="103"/>
                    </a:moveTo>
                    <a:cubicBezTo>
                      <a:pt x="0" y="63"/>
                      <a:pt x="19" y="32"/>
                      <a:pt x="77" y="0"/>
                    </a:cubicBezTo>
                    <a:cubicBezTo>
                      <a:pt x="69" y="28"/>
                      <a:pt x="62" y="52"/>
                      <a:pt x="56" y="76"/>
                    </a:cubicBezTo>
                    <a:cubicBezTo>
                      <a:pt x="41" y="85"/>
                      <a:pt x="26" y="94"/>
                      <a:pt x="11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Freeform 15">
                <a:extLst>
                  <a:ext uri="{FF2B5EF4-FFF2-40B4-BE49-F238E27FC236}">
                    <a16:creationId xmlns:a16="http://schemas.microsoft.com/office/drawing/2014/main" id="{FE894B1B-F45B-4CF5-BAF2-28E1D423F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2500" y="7835900"/>
                <a:ext cx="209550" cy="223837"/>
              </a:xfrm>
              <a:custGeom>
                <a:avLst/>
                <a:gdLst>
                  <a:gd name="T0" fmla="*/ 43 w 85"/>
                  <a:gd name="T1" fmla="*/ 74 h 91"/>
                  <a:gd name="T2" fmla="*/ 0 w 85"/>
                  <a:gd name="T3" fmla="*/ 0 h 91"/>
                  <a:gd name="T4" fmla="*/ 85 w 85"/>
                  <a:gd name="T5" fmla="*/ 79 h 91"/>
                  <a:gd name="T6" fmla="*/ 76 w 85"/>
                  <a:gd name="T7" fmla="*/ 91 h 91"/>
                  <a:gd name="T8" fmla="*/ 43 w 85"/>
                  <a:gd name="T9" fmla="*/ 74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1">
                    <a:moveTo>
                      <a:pt x="43" y="74"/>
                    </a:moveTo>
                    <a:cubicBezTo>
                      <a:pt x="29" y="51"/>
                      <a:pt x="16" y="28"/>
                      <a:pt x="0" y="0"/>
                    </a:cubicBezTo>
                    <a:cubicBezTo>
                      <a:pt x="53" y="7"/>
                      <a:pt x="73" y="40"/>
                      <a:pt x="85" y="79"/>
                    </a:cubicBezTo>
                    <a:cubicBezTo>
                      <a:pt x="85" y="82"/>
                      <a:pt x="79" y="87"/>
                      <a:pt x="76" y="91"/>
                    </a:cubicBezTo>
                    <a:cubicBezTo>
                      <a:pt x="65" y="85"/>
                      <a:pt x="54" y="80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Freeform 16">
                <a:extLst>
                  <a:ext uri="{FF2B5EF4-FFF2-40B4-BE49-F238E27FC236}">
                    <a16:creationId xmlns:a16="http://schemas.microsoft.com/office/drawing/2014/main" id="{48B37A37-5417-4E1C-A64B-39CD5A431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9325" y="6586538"/>
                <a:ext cx="142875" cy="300037"/>
              </a:xfrm>
              <a:custGeom>
                <a:avLst/>
                <a:gdLst>
                  <a:gd name="T0" fmla="*/ 55 w 58"/>
                  <a:gd name="T1" fmla="*/ 103 h 121"/>
                  <a:gd name="T2" fmla="*/ 40 w 58"/>
                  <a:gd name="T3" fmla="*/ 121 h 121"/>
                  <a:gd name="T4" fmla="*/ 26 w 58"/>
                  <a:gd name="T5" fmla="*/ 0 h 121"/>
                  <a:gd name="T6" fmla="*/ 58 w 58"/>
                  <a:gd name="T7" fmla="*/ 79 h 121"/>
                  <a:gd name="T8" fmla="*/ 55 w 58"/>
                  <a:gd name="T9" fmla="*/ 10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21">
                    <a:moveTo>
                      <a:pt x="55" y="103"/>
                    </a:moveTo>
                    <a:cubicBezTo>
                      <a:pt x="50" y="109"/>
                      <a:pt x="45" y="115"/>
                      <a:pt x="40" y="121"/>
                    </a:cubicBezTo>
                    <a:cubicBezTo>
                      <a:pt x="11" y="85"/>
                      <a:pt x="0" y="49"/>
                      <a:pt x="26" y="0"/>
                    </a:cubicBezTo>
                    <a:cubicBezTo>
                      <a:pt x="38" y="29"/>
                      <a:pt x="48" y="54"/>
                      <a:pt x="58" y="79"/>
                    </a:cubicBezTo>
                    <a:cubicBezTo>
                      <a:pt x="57" y="87"/>
                      <a:pt x="56" y="95"/>
                      <a:pt x="5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Freeform 17">
                <a:extLst>
                  <a:ext uri="{FF2B5EF4-FFF2-40B4-BE49-F238E27FC236}">
                    <a16:creationId xmlns:a16="http://schemas.microsoft.com/office/drawing/2014/main" id="{91361738-189A-4BF0-B683-1456F3DA7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488" y="4695825"/>
                <a:ext cx="182562" cy="242887"/>
              </a:xfrm>
              <a:custGeom>
                <a:avLst/>
                <a:gdLst>
                  <a:gd name="T0" fmla="*/ 28 w 74"/>
                  <a:gd name="T1" fmla="*/ 76 h 98"/>
                  <a:gd name="T2" fmla="*/ 0 w 74"/>
                  <a:gd name="T3" fmla="*/ 0 h 98"/>
                  <a:gd name="T4" fmla="*/ 74 w 74"/>
                  <a:gd name="T5" fmla="*/ 98 h 98"/>
                  <a:gd name="T6" fmla="*/ 48 w 74"/>
                  <a:gd name="T7" fmla="*/ 89 h 98"/>
                  <a:gd name="T8" fmla="*/ 28 w 74"/>
                  <a:gd name="T9" fmla="*/ 7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98">
                    <a:moveTo>
                      <a:pt x="28" y="76"/>
                    </a:moveTo>
                    <a:cubicBezTo>
                      <a:pt x="19" y="52"/>
                      <a:pt x="10" y="28"/>
                      <a:pt x="0" y="0"/>
                    </a:cubicBezTo>
                    <a:cubicBezTo>
                      <a:pt x="60" y="30"/>
                      <a:pt x="64" y="36"/>
                      <a:pt x="74" y="98"/>
                    </a:cubicBezTo>
                    <a:cubicBezTo>
                      <a:pt x="65" y="95"/>
                      <a:pt x="57" y="92"/>
                      <a:pt x="48" y="89"/>
                    </a:cubicBezTo>
                    <a:cubicBezTo>
                      <a:pt x="42" y="85"/>
                      <a:pt x="35" y="81"/>
                      <a:pt x="2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Freeform 18">
                <a:extLst>
                  <a:ext uri="{FF2B5EF4-FFF2-40B4-BE49-F238E27FC236}">
                    <a16:creationId xmlns:a16="http://schemas.microsoft.com/office/drawing/2014/main" id="{ABC286F9-8BA7-4F11-A784-92ED27DD4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1163" y="4868863"/>
                <a:ext cx="158750" cy="260350"/>
              </a:xfrm>
              <a:custGeom>
                <a:avLst/>
                <a:gdLst>
                  <a:gd name="T0" fmla="*/ 16 w 64"/>
                  <a:gd name="T1" fmla="*/ 105 h 105"/>
                  <a:gd name="T2" fmla="*/ 21 w 64"/>
                  <a:gd name="T3" fmla="*/ 28 h 105"/>
                  <a:gd name="T4" fmla="*/ 64 w 64"/>
                  <a:gd name="T5" fmla="*/ 0 h 105"/>
                  <a:gd name="T6" fmla="*/ 41 w 64"/>
                  <a:gd name="T7" fmla="*/ 79 h 105"/>
                  <a:gd name="T8" fmla="*/ 16 w 64"/>
                  <a:gd name="T9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5">
                    <a:moveTo>
                      <a:pt x="16" y="105"/>
                    </a:moveTo>
                    <a:cubicBezTo>
                      <a:pt x="0" y="89"/>
                      <a:pt x="2" y="48"/>
                      <a:pt x="21" y="28"/>
                    </a:cubicBezTo>
                    <a:cubicBezTo>
                      <a:pt x="31" y="17"/>
                      <a:pt x="43" y="7"/>
                      <a:pt x="64" y="0"/>
                    </a:cubicBezTo>
                    <a:cubicBezTo>
                      <a:pt x="56" y="27"/>
                      <a:pt x="48" y="53"/>
                      <a:pt x="41" y="79"/>
                    </a:cubicBezTo>
                    <a:cubicBezTo>
                      <a:pt x="32" y="87"/>
                      <a:pt x="24" y="96"/>
                      <a:pt x="16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Freeform 19">
                <a:extLst>
                  <a:ext uri="{FF2B5EF4-FFF2-40B4-BE49-F238E27FC236}">
                    <a16:creationId xmlns:a16="http://schemas.microsoft.com/office/drawing/2014/main" id="{4942BA8B-B249-4815-96EB-D9AB9A4EFF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188" y="4903788"/>
                <a:ext cx="280987" cy="125412"/>
              </a:xfrm>
              <a:custGeom>
                <a:avLst/>
                <a:gdLst>
                  <a:gd name="T0" fmla="*/ 31 w 114"/>
                  <a:gd name="T1" fmla="*/ 0 h 51"/>
                  <a:gd name="T2" fmla="*/ 114 w 114"/>
                  <a:gd name="T3" fmla="*/ 0 h 51"/>
                  <a:gd name="T4" fmla="*/ 0 w 114"/>
                  <a:gd name="T5" fmla="*/ 24 h 51"/>
                  <a:gd name="T6" fmla="*/ 31 w 114"/>
                  <a:gd name="T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51">
                    <a:moveTo>
                      <a:pt x="31" y="0"/>
                    </a:moveTo>
                    <a:cubicBezTo>
                      <a:pt x="58" y="0"/>
                      <a:pt x="85" y="0"/>
                      <a:pt x="114" y="0"/>
                    </a:cubicBezTo>
                    <a:cubicBezTo>
                      <a:pt x="72" y="44"/>
                      <a:pt x="36" y="51"/>
                      <a:pt x="0" y="24"/>
                    </a:cubicBezTo>
                    <a:cubicBezTo>
                      <a:pt x="11" y="16"/>
                      <a:pt x="21" y="8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Freeform 20">
                <a:extLst>
                  <a:ext uri="{FF2B5EF4-FFF2-40B4-BE49-F238E27FC236}">
                    <a16:creationId xmlns:a16="http://schemas.microsoft.com/office/drawing/2014/main" id="{07931637-0B34-4092-A0B7-A8FE92F355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138" y="4883150"/>
                <a:ext cx="298450" cy="117475"/>
              </a:xfrm>
              <a:custGeom>
                <a:avLst/>
                <a:gdLst>
                  <a:gd name="T0" fmla="*/ 82 w 121"/>
                  <a:gd name="T1" fmla="*/ 0 h 47"/>
                  <a:gd name="T2" fmla="*/ 102 w 121"/>
                  <a:gd name="T3" fmla="*/ 13 h 47"/>
                  <a:gd name="T4" fmla="*/ 121 w 121"/>
                  <a:gd name="T5" fmla="*/ 36 h 47"/>
                  <a:gd name="T6" fmla="*/ 0 w 121"/>
                  <a:gd name="T7" fmla="*/ 0 h 47"/>
                  <a:gd name="T8" fmla="*/ 82 w 12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7">
                    <a:moveTo>
                      <a:pt x="82" y="0"/>
                    </a:moveTo>
                    <a:cubicBezTo>
                      <a:pt x="89" y="5"/>
                      <a:pt x="96" y="9"/>
                      <a:pt x="102" y="13"/>
                    </a:cubicBezTo>
                    <a:cubicBezTo>
                      <a:pt x="108" y="20"/>
                      <a:pt x="114" y="27"/>
                      <a:pt x="121" y="36"/>
                    </a:cubicBezTo>
                    <a:cubicBezTo>
                      <a:pt x="78" y="45"/>
                      <a:pt x="39" y="47"/>
                      <a:pt x="0" y="0"/>
                    </a:cubicBezTo>
                    <a:cubicBezTo>
                      <a:pt x="33" y="0"/>
                      <a:pt x="57" y="0"/>
                      <a:pt x="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21">
                <a:extLst>
                  <a:ext uri="{FF2B5EF4-FFF2-40B4-BE49-F238E27FC236}">
                    <a16:creationId xmlns:a16="http://schemas.microsoft.com/office/drawing/2014/main" id="{75985F54-3C71-44AD-BAA2-F1FF675EF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5750" y="7548563"/>
                <a:ext cx="266700" cy="180975"/>
              </a:xfrm>
              <a:custGeom>
                <a:avLst/>
                <a:gdLst>
                  <a:gd name="T0" fmla="*/ 108 w 108"/>
                  <a:gd name="T1" fmla="*/ 56 h 73"/>
                  <a:gd name="T2" fmla="*/ 0 w 108"/>
                  <a:gd name="T3" fmla="*/ 0 h 73"/>
                  <a:gd name="T4" fmla="*/ 77 w 108"/>
                  <a:gd name="T5" fmla="*/ 18 h 73"/>
                  <a:gd name="T6" fmla="*/ 108 w 108"/>
                  <a:gd name="T7" fmla="*/ 5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" h="73">
                    <a:moveTo>
                      <a:pt x="108" y="56"/>
                    </a:moveTo>
                    <a:cubicBezTo>
                      <a:pt x="66" y="73"/>
                      <a:pt x="35" y="58"/>
                      <a:pt x="0" y="0"/>
                    </a:cubicBezTo>
                    <a:cubicBezTo>
                      <a:pt x="28" y="6"/>
                      <a:pt x="53" y="12"/>
                      <a:pt x="77" y="18"/>
                    </a:cubicBezTo>
                    <a:cubicBezTo>
                      <a:pt x="88" y="31"/>
                      <a:pt x="98" y="43"/>
                      <a:pt x="10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Freeform 22">
                <a:extLst>
                  <a:ext uri="{FF2B5EF4-FFF2-40B4-BE49-F238E27FC236}">
                    <a16:creationId xmlns:a16="http://schemas.microsoft.com/office/drawing/2014/main" id="{0788F23D-B43E-4F45-995D-F8A7223E5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0038" y="5180013"/>
                <a:ext cx="260350" cy="155575"/>
              </a:xfrm>
              <a:custGeom>
                <a:avLst/>
                <a:gdLst>
                  <a:gd name="T0" fmla="*/ 31 w 105"/>
                  <a:gd name="T1" fmla="*/ 15 h 63"/>
                  <a:gd name="T2" fmla="*/ 105 w 105"/>
                  <a:gd name="T3" fmla="*/ 0 h 63"/>
                  <a:gd name="T4" fmla="*/ 16 w 105"/>
                  <a:gd name="T5" fmla="*/ 63 h 63"/>
                  <a:gd name="T6" fmla="*/ 0 w 105"/>
                  <a:gd name="T7" fmla="*/ 53 h 63"/>
                  <a:gd name="T8" fmla="*/ 31 w 105"/>
                  <a:gd name="T9" fmla="*/ 1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63">
                    <a:moveTo>
                      <a:pt x="31" y="15"/>
                    </a:moveTo>
                    <a:cubicBezTo>
                      <a:pt x="55" y="11"/>
                      <a:pt x="79" y="6"/>
                      <a:pt x="105" y="0"/>
                    </a:cubicBezTo>
                    <a:cubicBezTo>
                      <a:pt x="88" y="43"/>
                      <a:pt x="57" y="60"/>
                      <a:pt x="16" y="63"/>
                    </a:cubicBezTo>
                    <a:cubicBezTo>
                      <a:pt x="11" y="63"/>
                      <a:pt x="5" y="56"/>
                      <a:pt x="0" y="53"/>
                    </a:cubicBezTo>
                    <a:cubicBezTo>
                      <a:pt x="10" y="40"/>
                      <a:pt x="20" y="28"/>
                      <a:pt x="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Freeform 23">
                <a:extLst>
                  <a:ext uri="{FF2B5EF4-FFF2-40B4-BE49-F238E27FC236}">
                    <a16:creationId xmlns:a16="http://schemas.microsoft.com/office/drawing/2014/main" id="{F6FC639B-AF6C-4290-B35E-146C2F2CBD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588" y="8115300"/>
                <a:ext cx="307975" cy="115887"/>
              </a:xfrm>
              <a:custGeom>
                <a:avLst/>
                <a:gdLst>
                  <a:gd name="T0" fmla="*/ 41 w 125"/>
                  <a:gd name="T1" fmla="*/ 0 h 47"/>
                  <a:gd name="T2" fmla="*/ 125 w 125"/>
                  <a:gd name="T3" fmla="*/ 8 h 47"/>
                  <a:gd name="T4" fmla="*/ 0 w 125"/>
                  <a:gd name="T5" fmla="*/ 10 h 47"/>
                  <a:gd name="T6" fmla="*/ 41 w 125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47">
                    <a:moveTo>
                      <a:pt x="41" y="0"/>
                    </a:moveTo>
                    <a:cubicBezTo>
                      <a:pt x="67" y="3"/>
                      <a:pt x="94" y="5"/>
                      <a:pt x="125" y="8"/>
                    </a:cubicBezTo>
                    <a:cubicBezTo>
                      <a:pt x="88" y="46"/>
                      <a:pt x="41" y="47"/>
                      <a:pt x="0" y="10"/>
                    </a:cubicBezTo>
                    <a:cubicBezTo>
                      <a:pt x="14" y="6"/>
                      <a:pt x="27" y="3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372" name="Freeform 24">
                <a:extLst>
                  <a:ext uri="{FF2B5EF4-FFF2-40B4-BE49-F238E27FC236}">
                    <a16:creationId xmlns:a16="http://schemas.microsoft.com/office/drawing/2014/main" id="{6F9A6250-DAA9-40C1-9499-BB6EF46BB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588" y="7926388"/>
                <a:ext cx="236537" cy="212725"/>
              </a:xfrm>
              <a:custGeom>
                <a:avLst/>
                <a:gdLst>
                  <a:gd name="T0" fmla="*/ 41 w 96"/>
                  <a:gd name="T1" fmla="*/ 76 h 86"/>
                  <a:gd name="T2" fmla="*/ 0 w 96"/>
                  <a:gd name="T3" fmla="*/ 86 h 86"/>
                  <a:gd name="T4" fmla="*/ 96 w 96"/>
                  <a:gd name="T5" fmla="*/ 0 h 86"/>
                  <a:gd name="T6" fmla="*/ 41 w 96"/>
                  <a:gd name="T7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86">
                    <a:moveTo>
                      <a:pt x="41" y="76"/>
                    </a:moveTo>
                    <a:cubicBezTo>
                      <a:pt x="27" y="79"/>
                      <a:pt x="14" y="82"/>
                      <a:pt x="0" y="86"/>
                    </a:cubicBezTo>
                    <a:cubicBezTo>
                      <a:pt x="7" y="37"/>
                      <a:pt x="27" y="18"/>
                      <a:pt x="96" y="0"/>
                    </a:cubicBezTo>
                    <a:cubicBezTo>
                      <a:pt x="75" y="29"/>
                      <a:pt x="58" y="53"/>
                      <a:pt x="41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Freeform 25">
                <a:extLst>
                  <a:ext uri="{FF2B5EF4-FFF2-40B4-BE49-F238E27FC236}">
                    <a16:creationId xmlns:a16="http://schemas.microsoft.com/office/drawing/2014/main" id="{C68D448F-C873-4F3C-9B72-3F551F2CE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650" y="7929563"/>
                <a:ext cx="244475" cy="209550"/>
              </a:xfrm>
              <a:custGeom>
                <a:avLst/>
                <a:gdLst>
                  <a:gd name="T0" fmla="*/ 63 w 99"/>
                  <a:gd name="T1" fmla="*/ 72 h 85"/>
                  <a:gd name="T2" fmla="*/ 0 w 99"/>
                  <a:gd name="T3" fmla="*/ 0 h 85"/>
                  <a:gd name="T4" fmla="*/ 97 w 99"/>
                  <a:gd name="T5" fmla="*/ 85 h 85"/>
                  <a:gd name="T6" fmla="*/ 63 w 99"/>
                  <a:gd name="T7" fmla="*/ 7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85">
                    <a:moveTo>
                      <a:pt x="63" y="72"/>
                    </a:moveTo>
                    <a:cubicBezTo>
                      <a:pt x="44" y="50"/>
                      <a:pt x="26" y="29"/>
                      <a:pt x="0" y="0"/>
                    </a:cubicBezTo>
                    <a:cubicBezTo>
                      <a:pt x="72" y="15"/>
                      <a:pt x="99" y="42"/>
                      <a:pt x="97" y="85"/>
                    </a:cubicBezTo>
                    <a:cubicBezTo>
                      <a:pt x="86" y="81"/>
                      <a:pt x="75" y="76"/>
                      <a:pt x="63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Freeform 26">
                <a:extLst>
                  <a:ext uri="{FF2B5EF4-FFF2-40B4-BE49-F238E27FC236}">
                    <a16:creationId xmlns:a16="http://schemas.microsoft.com/office/drawing/2014/main" id="{E606CC24-A29C-4AE9-BC51-FFEE05C06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0" y="6626225"/>
                <a:ext cx="165100" cy="273050"/>
              </a:xfrm>
              <a:custGeom>
                <a:avLst/>
                <a:gdLst>
                  <a:gd name="T0" fmla="*/ 0 w 67"/>
                  <a:gd name="T1" fmla="*/ 87 h 110"/>
                  <a:gd name="T2" fmla="*/ 3 w 67"/>
                  <a:gd name="T3" fmla="*/ 63 h 110"/>
                  <a:gd name="T4" fmla="*/ 63 w 67"/>
                  <a:gd name="T5" fmla="*/ 0 h 110"/>
                  <a:gd name="T6" fmla="*/ 0 w 67"/>
                  <a:gd name="T7" fmla="*/ 110 h 110"/>
                  <a:gd name="T8" fmla="*/ 0 w 67"/>
                  <a:gd name="T9" fmla="*/ 8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10">
                    <a:moveTo>
                      <a:pt x="0" y="87"/>
                    </a:moveTo>
                    <a:cubicBezTo>
                      <a:pt x="1" y="79"/>
                      <a:pt x="2" y="71"/>
                      <a:pt x="3" y="63"/>
                    </a:cubicBezTo>
                    <a:cubicBezTo>
                      <a:pt x="21" y="44"/>
                      <a:pt x="40" y="24"/>
                      <a:pt x="63" y="0"/>
                    </a:cubicBezTo>
                    <a:cubicBezTo>
                      <a:pt x="67" y="56"/>
                      <a:pt x="43" y="87"/>
                      <a:pt x="0" y="110"/>
                    </a:cubicBezTo>
                    <a:cubicBezTo>
                      <a:pt x="0" y="101"/>
                      <a:pt x="0" y="94"/>
                      <a:pt x="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Freeform 27">
                <a:extLst>
                  <a:ext uri="{FF2B5EF4-FFF2-40B4-BE49-F238E27FC236}">
                    <a16:creationId xmlns:a16="http://schemas.microsoft.com/office/drawing/2014/main" id="{A52EF660-132C-4654-82EE-2731B9258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5063" y="5919788"/>
                <a:ext cx="150812" cy="296862"/>
              </a:xfrm>
              <a:custGeom>
                <a:avLst/>
                <a:gdLst>
                  <a:gd name="T0" fmla="*/ 45 w 61"/>
                  <a:gd name="T1" fmla="*/ 119 h 120"/>
                  <a:gd name="T2" fmla="*/ 20 w 61"/>
                  <a:gd name="T3" fmla="*/ 0 h 120"/>
                  <a:gd name="T4" fmla="*/ 45 w 61"/>
                  <a:gd name="T5" fmla="*/ 120 h 120"/>
                  <a:gd name="T6" fmla="*/ 45 w 61"/>
                  <a:gd name="T7" fmla="*/ 1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120">
                    <a:moveTo>
                      <a:pt x="45" y="119"/>
                    </a:moveTo>
                    <a:cubicBezTo>
                      <a:pt x="10" y="85"/>
                      <a:pt x="0" y="45"/>
                      <a:pt x="20" y="0"/>
                    </a:cubicBezTo>
                    <a:cubicBezTo>
                      <a:pt x="61" y="33"/>
                      <a:pt x="53" y="76"/>
                      <a:pt x="45" y="120"/>
                    </a:cubicBezTo>
                    <a:lnTo>
                      <a:pt x="45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Freeform 28">
                <a:extLst>
                  <a:ext uri="{FF2B5EF4-FFF2-40B4-BE49-F238E27FC236}">
                    <a16:creationId xmlns:a16="http://schemas.microsoft.com/office/drawing/2014/main" id="{5878D806-2B8D-4FB3-B569-9323BD7CB5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7566025"/>
                <a:ext cx="182562" cy="271462"/>
              </a:xfrm>
              <a:custGeom>
                <a:avLst/>
                <a:gdLst>
                  <a:gd name="T0" fmla="*/ 21 w 74"/>
                  <a:gd name="T1" fmla="*/ 110 h 110"/>
                  <a:gd name="T2" fmla="*/ 30 w 74"/>
                  <a:gd name="T3" fmla="*/ 32 h 110"/>
                  <a:gd name="T4" fmla="*/ 64 w 74"/>
                  <a:gd name="T5" fmla="*/ 0 h 110"/>
                  <a:gd name="T6" fmla="*/ 74 w 74"/>
                  <a:gd name="T7" fmla="*/ 6 h 110"/>
                  <a:gd name="T8" fmla="*/ 40 w 74"/>
                  <a:gd name="T9" fmla="*/ 91 h 110"/>
                  <a:gd name="T10" fmla="*/ 21 w 74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10">
                    <a:moveTo>
                      <a:pt x="21" y="110"/>
                    </a:moveTo>
                    <a:cubicBezTo>
                      <a:pt x="0" y="82"/>
                      <a:pt x="14" y="55"/>
                      <a:pt x="30" y="32"/>
                    </a:cubicBezTo>
                    <a:cubicBezTo>
                      <a:pt x="38" y="19"/>
                      <a:pt x="52" y="11"/>
                      <a:pt x="64" y="0"/>
                    </a:cubicBezTo>
                    <a:cubicBezTo>
                      <a:pt x="68" y="2"/>
                      <a:pt x="71" y="4"/>
                      <a:pt x="74" y="6"/>
                    </a:cubicBezTo>
                    <a:cubicBezTo>
                      <a:pt x="63" y="34"/>
                      <a:pt x="51" y="63"/>
                      <a:pt x="40" y="91"/>
                    </a:cubicBezTo>
                    <a:cubicBezTo>
                      <a:pt x="33" y="98"/>
                      <a:pt x="27" y="104"/>
                      <a:pt x="21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Freeform 29">
                <a:extLst>
                  <a:ext uri="{FF2B5EF4-FFF2-40B4-BE49-F238E27FC236}">
                    <a16:creationId xmlns:a16="http://schemas.microsoft.com/office/drawing/2014/main" id="{B9E8EBA0-8F30-40C4-99D7-AD65C4DC5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313" y="5041900"/>
                <a:ext cx="136525" cy="247650"/>
              </a:xfrm>
              <a:custGeom>
                <a:avLst/>
                <a:gdLst>
                  <a:gd name="T0" fmla="*/ 28 w 55"/>
                  <a:gd name="T1" fmla="*/ 88 h 100"/>
                  <a:gd name="T2" fmla="*/ 0 w 55"/>
                  <a:gd name="T3" fmla="*/ 0 h 100"/>
                  <a:gd name="T4" fmla="*/ 53 w 55"/>
                  <a:gd name="T5" fmla="*/ 96 h 100"/>
                  <a:gd name="T6" fmla="*/ 39 w 55"/>
                  <a:gd name="T7" fmla="*/ 100 h 100"/>
                  <a:gd name="T8" fmla="*/ 28 w 55"/>
                  <a:gd name="T9" fmla="*/ 8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0">
                    <a:moveTo>
                      <a:pt x="28" y="88"/>
                    </a:moveTo>
                    <a:cubicBezTo>
                      <a:pt x="19" y="59"/>
                      <a:pt x="9" y="29"/>
                      <a:pt x="0" y="0"/>
                    </a:cubicBezTo>
                    <a:cubicBezTo>
                      <a:pt x="50" y="18"/>
                      <a:pt x="55" y="56"/>
                      <a:pt x="53" y="96"/>
                    </a:cubicBezTo>
                    <a:cubicBezTo>
                      <a:pt x="52" y="98"/>
                      <a:pt x="44" y="99"/>
                      <a:pt x="39" y="100"/>
                    </a:cubicBezTo>
                    <a:cubicBezTo>
                      <a:pt x="35" y="96"/>
                      <a:pt x="32" y="92"/>
                      <a:pt x="28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Freeform 30">
                <a:extLst>
                  <a:ext uri="{FF2B5EF4-FFF2-40B4-BE49-F238E27FC236}">
                    <a16:creationId xmlns:a16="http://schemas.microsoft.com/office/drawing/2014/main" id="{595B2CA8-1E7D-4AAB-B0D6-BE65C5283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813" y="7405688"/>
                <a:ext cx="123825" cy="279400"/>
              </a:xfrm>
              <a:custGeom>
                <a:avLst/>
                <a:gdLst>
                  <a:gd name="T0" fmla="*/ 39 w 50"/>
                  <a:gd name="T1" fmla="*/ 87 h 113"/>
                  <a:gd name="T2" fmla="*/ 11 w 50"/>
                  <a:gd name="T3" fmla="*/ 113 h 113"/>
                  <a:gd name="T4" fmla="*/ 50 w 50"/>
                  <a:gd name="T5" fmla="*/ 0 h 113"/>
                  <a:gd name="T6" fmla="*/ 50 w 50"/>
                  <a:gd name="T7" fmla="*/ 76 h 113"/>
                  <a:gd name="T8" fmla="*/ 39 w 50"/>
                  <a:gd name="T9" fmla="*/ 8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13">
                    <a:moveTo>
                      <a:pt x="39" y="87"/>
                    </a:moveTo>
                    <a:cubicBezTo>
                      <a:pt x="30" y="95"/>
                      <a:pt x="22" y="103"/>
                      <a:pt x="11" y="113"/>
                    </a:cubicBezTo>
                    <a:cubicBezTo>
                      <a:pt x="0" y="66"/>
                      <a:pt x="10" y="30"/>
                      <a:pt x="50" y="0"/>
                    </a:cubicBezTo>
                    <a:cubicBezTo>
                      <a:pt x="50" y="27"/>
                      <a:pt x="50" y="52"/>
                      <a:pt x="50" y="76"/>
                    </a:cubicBezTo>
                    <a:cubicBezTo>
                      <a:pt x="46" y="80"/>
                      <a:pt x="43" y="83"/>
                      <a:pt x="3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Freeform 31">
                <a:extLst>
                  <a:ext uri="{FF2B5EF4-FFF2-40B4-BE49-F238E27FC236}">
                    <a16:creationId xmlns:a16="http://schemas.microsoft.com/office/drawing/2014/main" id="{78CB62B2-5C7D-453E-80D5-0121A468E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0338" y="7340600"/>
                <a:ext cx="236537" cy="200025"/>
              </a:xfrm>
              <a:custGeom>
                <a:avLst/>
                <a:gdLst>
                  <a:gd name="T0" fmla="*/ 96 w 96"/>
                  <a:gd name="T1" fmla="*/ 69 h 81"/>
                  <a:gd name="T2" fmla="*/ 0 w 96"/>
                  <a:gd name="T3" fmla="*/ 0 h 81"/>
                  <a:gd name="T4" fmla="*/ 85 w 96"/>
                  <a:gd name="T5" fmla="*/ 48 h 81"/>
                  <a:gd name="T6" fmla="*/ 96 w 96"/>
                  <a:gd name="T7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81">
                    <a:moveTo>
                      <a:pt x="96" y="69"/>
                    </a:moveTo>
                    <a:cubicBezTo>
                      <a:pt x="55" y="81"/>
                      <a:pt x="25" y="63"/>
                      <a:pt x="0" y="0"/>
                    </a:cubicBezTo>
                    <a:cubicBezTo>
                      <a:pt x="28" y="16"/>
                      <a:pt x="57" y="32"/>
                      <a:pt x="85" y="48"/>
                    </a:cubicBezTo>
                    <a:cubicBezTo>
                      <a:pt x="89" y="55"/>
                      <a:pt x="92" y="62"/>
                      <a:pt x="96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32">
                <a:extLst>
                  <a:ext uri="{FF2B5EF4-FFF2-40B4-BE49-F238E27FC236}">
                    <a16:creationId xmlns:a16="http://schemas.microsoft.com/office/drawing/2014/main" id="{7FC5346C-E8B1-4812-8BDD-2F5C6E4B8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0425" y="8018463"/>
                <a:ext cx="279400" cy="123825"/>
              </a:xfrm>
              <a:custGeom>
                <a:avLst/>
                <a:gdLst>
                  <a:gd name="T0" fmla="*/ 80 w 113"/>
                  <a:gd name="T1" fmla="*/ 0 h 50"/>
                  <a:gd name="T2" fmla="*/ 113 w 113"/>
                  <a:gd name="T3" fmla="*/ 17 h 50"/>
                  <a:gd name="T4" fmla="*/ 42 w 113"/>
                  <a:gd name="T5" fmla="*/ 37 h 50"/>
                  <a:gd name="T6" fmla="*/ 0 w 113"/>
                  <a:gd name="T7" fmla="*/ 5 h 50"/>
                  <a:gd name="T8" fmla="*/ 80 w 113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50">
                    <a:moveTo>
                      <a:pt x="80" y="0"/>
                    </a:moveTo>
                    <a:cubicBezTo>
                      <a:pt x="91" y="6"/>
                      <a:pt x="102" y="11"/>
                      <a:pt x="113" y="17"/>
                    </a:cubicBezTo>
                    <a:cubicBezTo>
                      <a:pt x="98" y="50"/>
                      <a:pt x="67" y="40"/>
                      <a:pt x="42" y="37"/>
                    </a:cubicBezTo>
                    <a:cubicBezTo>
                      <a:pt x="27" y="35"/>
                      <a:pt x="13" y="22"/>
                      <a:pt x="0" y="5"/>
                    </a:cubicBezTo>
                    <a:cubicBezTo>
                      <a:pt x="26" y="3"/>
                      <a:pt x="53" y="2"/>
                      <a:pt x="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Freeform 33">
                <a:extLst>
                  <a:ext uri="{FF2B5EF4-FFF2-40B4-BE49-F238E27FC236}">
                    <a16:creationId xmlns:a16="http://schemas.microsoft.com/office/drawing/2014/main" id="{B39DBBA8-C77F-497E-AC1C-07891D2EE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463" y="6642100"/>
                <a:ext cx="168275" cy="254000"/>
              </a:xfrm>
              <a:custGeom>
                <a:avLst/>
                <a:gdLst>
                  <a:gd name="T0" fmla="*/ 63 w 68"/>
                  <a:gd name="T1" fmla="*/ 103 h 103"/>
                  <a:gd name="T2" fmla="*/ 0 w 68"/>
                  <a:gd name="T3" fmla="*/ 0 h 103"/>
                  <a:gd name="T4" fmla="*/ 68 w 68"/>
                  <a:gd name="T5" fmla="*/ 70 h 103"/>
                  <a:gd name="T6" fmla="*/ 63 w 68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103">
                    <a:moveTo>
                      <a:pt x="63" y="103"/>
                    </a:moveTo>
                    <a:cubicBezTo>
                      <a:pt x="17" y="87"/>
                      <a:pt x="8" y="73"/>
                      <a:pt x="0" y="0"/>
                    </a:cubicBezTo>
                    <a:cubicBezTo>
                      <a:pt x="26" y="27"/>
                      <a:pt x="47" y="49"/>
                      <a:pt x="68" y="70"/>
                    </a:cubicBezTo>
                    <a:cubicBezTo>
                      <a:pt x="66" y="81"/>
                      <a:pt x="65" y="92"/>
                      <a:pt x="6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34">
                <a:extLst>
                  <a:ext uri="{FF2B5EF4-FFF2-40B4-BE49-F238E27FC236}">
                    <a16:creationId xmlns:a16="http://schemas.microsoft.com/office/drawing/2014/main" id="{E10A4810-BD27-42C5-8D21-88DD48B3B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175" y="7907338"/>
                <a:ext cx="306387" cy="120650"/>
              </a:xfrm>
              <a:custGeom>
                <a:avLst/>
                <a:gdLst>
                  <a:gd name="T0" fmla="*/ 124 w 124"/>
                  <a:gd name="T1" fmla="*/ 22 h 49"/>
                  <a:gd name="T2" fmla="*/ 0 w 124"/>
                  <a:gd name="T3" fmla="*/ 0 h 49"/>
                  <a:gd name="T4" fmla="*/ 87 w 124"/>
                  <a:gd name="T5" fmla="*/ 0 h 49"/>
                  <a:gd name="T6" fmla="*/ 124 w 124"/>
                  <a:gd name="T7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" h="49">
                    <a:moveTo>
                      <a:pt x="124" y="22"/>
                    </a:moveTo>
                    <a:cubicBezTo>
                      <a:pt x="86" y="49"/>
                      <a:pt x="56" y="45"/>
                      <a:pt x="0" y="0"/>
                    </a:cubicBezTo>
                    <a:cubicBezTo>
                      <a:pt x="33" y="0"/>
                      <a:pt x="60" y="0"/>
                      <a:pt x="87" y="0"/>
                    </a:cubicBezTo>
                    <a:cubicBezTo>
                      <a:pt x="99" y="7"/>
                      <a:pt x="112" y="15"/>
                      <a:pt x="124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Freeform 35">
                <a:extLst>
                  <a:ext uri="{FF2B5EF4-FFF2-40B4-BE49-F238E27FC236}">
                    <a16:creationId xmlns:a16="http://schemas.microsoft.com/office/drawing/2014/main" id="{BD9BB740-E834-4382-965B-1CFC44C0E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6763" y="7713663"/>
                <a:ext cx="192087" cy="247650"/>
              </a:xfrm>
              <a:custGeom>
                <a:avLst/>
                <a:gdLst>
                  <a:gd name="T0" fmla="*/ 72 w 78"/>
                  <a:gd name="T1" fmla="*/ 100 h 100"/>
                  <a:gd name="T2" fmla="*/ 35 w 78"/>
                  <a:gd name="T3" fmla="*/ 78 h 100"/>
                  <a:gd name="T4" fmla="*/ 0 w 78"/>
                  <a:gd name="T5" fmla="*/ 0 h 100"/>
                  <a:gd name="T6" fmla="*/ 72 w 78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00">
                    <a:moveTo>
                      <a:pt x="72" y="100"/>
                    </a:moveTo>
                    <a:cubicBezTo>
                      <a:pt x="60" y="93"/>
                      <a:pt x="47" y="85"/>
                      <a:pt x="35" y="78"/>
                    </a:cubicBezTo>
                    <a:cubicBezTo>
                      <a:pt x="24" y="53"/>
                      <a:pt x="13" y="29"/>
                      <a:pt x="0" y="0"/>
                    </a:cubicBezTo>
                    <a:cubicBezTo>
                      <a:pt x="60" y="23"/>
                      <a:pt x="78" y="51"/>
                      <a:pt x="72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Freeform 36">
                <a:extLst>
                  <a:ext uri="{FF2B5EF4-FFF2-40B4-BE49-F238E27FC236}">
                    <a16:creationId xmlns:a16="http://schemas.microsoft.com/office/drawing/2014/main" id="{9B3537D6-5ED7-44EE-B3F4-1A4224617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5150" y="4718050"/>
                <a:ext cx="206375" cy="244475"/>
              </a:xfrm>
              <a:custGeom>
                <a:avLst/>
                <a:gdLst>
                  <a:gd name="T0" fmla="*/ 50 w 84"/>
                  <a:gd name="T1" fmla="*/ 75 h 99"/>
                  <a:gd name="T2" fmla="*/ 19 w 84"/>
                  <a:gd name="T3" fmla="*/ 99 h 99"/>
                  <a:gd name="T4" fmla="*/ 38 w 84"/>
                  <a:gd name="T5" fmla="*/ 22 h 99"/>
                  <a:gd name="T6" fmla="*/ 84 w 84"/>
                  <a:gd name="T7" fmla="*/ 0 h 99"/>
                  <a:gd name="T8" fmla="*/ 50 w 84"/>
                  <a:gd name="T9" fmla="*/ 7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99">
                    <a:moveTo>
                      <a:pt x="50" y="75"/>
                    </a:moveTo>
                    <a:cubicBezTo>
                      <a:pt x="40" y="83"/>
                      <a:pt x="30" y="91"/>
                      <a:pt x="19" y="99"/>
                    </a:cubicBezTo>
                    <a:cubicBezTo>
                      <a:pt x="0" y="67"/>
                      <a:pt x="20" y="44"/>
                      <a:pt x="38" y="22"/>
                    </a:cubicBezTo>
                    <a:cubicBezTo>
                      <a:pt x="48" y="11"/>
                      <a:pt x="64" y="4"/>
                      <a:pt x="84" y="0"/>
                    </a:cubicBezTo>
                    <a:cubicBezTo>
                      <a:pt x="73" y="25"/>
                      <a:pt x="62" y="50"/>
                      <a:pt x="5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Freeform 37">
                <a:extLst>
                  <a:ext uri="{FF2B5EF4-FFF2-40B4-BE49-F238E27FC236}">
                    <a16:creationId xmlns:a16="http://schemas.microsoft.com/office/drawing/2014/main" id="{823D0470-8761-42FB-958B-8C738CFCA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1425" y="6402388"/>
                <a:ext cx="176212" cy="273050"/>
              </a:xfrm>
              <a:custGeom>
                <a:avLst/>
                <a:gdLst>
                  <a:gd name="T0" fmla="*/ 23 w 71"/>
                  <a:gd name="T1" fmla="*/ 111 h 111"/>
                  <a:gd name="T2" fmla="*/ 52 w 71"/>
                  <a:gd name="T3" fmla="*/ 0 h 111"/>
                  <a:gd name="T4" fmla="*/ 23 w 71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1" h="111">
                    <a:moveTo>
                      <a:pt x="23" y="111"/>
                    </a:moveTo>
                    <a:cubicBezTo>
                      <a:pt x="0" y="63"/>
                      <a:pt x="24" y="31"/>
                      <a:pt x="52" y="0"/>
                    </a:cubicBezTo>
                    <a:cubicBezTo>
                      <a:pt x="71" y="46"/>
                      <a:pt x="68" y="57"/>
                      <a:pt x="23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Freeform 38">
                <a:extLst>
                  <a:ext uri="{FF2B5EF4-FFF2-40B4-BE49-F238E27FC236}">
                    <a16:creationId xmlns:a16="http://schemas.microsoft.com/office/drawing/2014/main" id="{FFA724E4-B12F-4767-9712-F6D0BC1C7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850" y="5022850"/>
                <a:ext cx="274637" cy="142875"/>
              </a:xfrm>
              <a:custGeom>
                <a:avLst/>
                <a:gdLst>
                  <a:gd name="T0" fmla="*/ 0 w 111"/>
                  <a:gd name="T1" fmla="*/ 43 h 58"/>
                  <a:gd name="T2" fmla="*/ 25 w 111"/>
                  <a:gd name="T3" fmla="*/ 17 h 58"/>
                  <a:gd name="T4" fmla="*/ 111 w 111"/>
                  <a:gd name="T5" fmla="*/ 0 h 58"/>
                  <a:gd name="T6" fmla="*/ 5 w 111"/>
                  <a:gd name="T7" fmla="*/ 53 h 58"/>
                  <a:gd name="T8" fmla="*/ 0 w 111"/>
                  <a:gd name="T9" fmla="*/ 4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58">
                    <a:moveTo>
                      <a:pt x="0" y="43"/>
                    </a:moveTo>
                    <a:cubicBezTo>
                      <a:pt x="8" y="34"/>
                      <a:pt x="16" y="25"/>
                      <a:pt x="25" y="17"/>
                    </a:cubicBezTo>
                    <a:cubicBezTo>
                      <a:pt x="51" y="12"/>
                      <a:pt x="77" y="6"/>
                      <a:pt x="111" y="0"/>
                    </a:cubicBezTo>
                    <a:cubicBezTo>
                      <a:pt x="83" y="47"/>
                      <a:pt x="47" y="58"/>
                      <a:pt x="5" y="53"/>
                    </a:cubicBezTo>
                    <a:cubicBezTo>
                      <a:pt x="3" y="53"/>
                      <a:pt x="2" y="46"/>
                      <a:pt x="0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Freeform 39">
                <a:extLst>
                  <a:ext uri="{FF2B5EF4-FFF2-40B4-BE49-F238E27FC236}">
                    <a16:creationId xmlns:a16="http://schemas.microsoft.com/office/drawing/2014/main" id="{E7DD3AC3-7F27-451E-8BF7-0B535E1BB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38" y="7548563"/>
                <a:ext cx="250825" cy="158750"/>
              </a:xfrm>
              <a:custGeom>
                <a:avLst/>
                <a:gdLst>
                  <a:gd name="T0" fmla="*/ 15 w 102"/>
                  <a:gd name="T1" fmla="*/ 29 h 64"/>
                  <a:gd name="T2" fmla="*/ 26 w 102"/>
                  <a:gd name="T3" fmla="*/ 18 h 64"/>
                  <a:gd name="T4" fmla="*/ 102 w 102"/>
                  <a:gd name="T5" fmla="*/ 0 h 64"/>
                  <a:gd name="T6" fmla="*/ 0 w 102"/>
                  <a:gd name="T7" fmla="*/ 63 h 64"/>
                  <a:gd name="T8" fmla="*/ 15 w 102"/>
                  <a:gd name="T9" fmla="*/ 2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64">
                    <a:moveTo>
                      <a:pt x="15" y="29"/>
                    </a:moveTo>
                    <a:cubicBezTo>
                      <a:pt x="19" y="25"/>
                      <a:pt x="22" y="22"/>
                      <a:pt x="26" y="18"/>
                    </a:cubicBezTo>
                    <a:cubicBezTo>
                      <a:pt x="50" y="12"/>
                      <a:pt x="74" y="6"/>
                      <a:pt x="102" y="0"/>
                    </a:cubicBezTo>
                    <a:cubicBezTo>
                      <a:pt x="81" y="47"/>
                      <a:pt x="47" y="64"/>
                      <a:pt x="0" y="63"/>
                    </a:cubicBezTo>
                    <a:cubicBezTo>
                      <a:pt x="5" y="51"/>
                      <a:pt x="10" y="40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Freeform 40">
                <a:extLst>
                  <a:ext uri="{FF2B5EF4-FFF2-40B4-BE49-F238E27FC236}">
                    <a16:creationId xmlns:a16="http://schemas.microsoft.com/office/drawing/2014/main" id="{F7992115-A3F5-44F7-964F-090F610A4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2088" y="7897813"/>
                <a:ext cx="293687" cy="134937"/>
              </a:xfrm>
              <a:custGeom>
                <a:avLst/>
                <a:gdLst>
                  <a:gd name="T0" fmla="*/ 0 w 119"/>
                  <a:gd name="T1" fmla="*/ 27 h 55"/>
                  <a:gd name="T2" fmla="*/ 45 w 119"/>
                  <a:gd name="T3" fmla="*/ 0 h 55"/>
                  <a:gd name="T4" fmla="*/ 119 w 119"/>
                  <a:gd name="T5" fmla="*/ 0 h 55"/>
                  <a:gd name="T6" fmla="*/ 0 w 119"/>
                  <a:gd name="T7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9" h="55">
                    <a:moveTo>
                      <a:pt x="0" y="27"/>
                    </a:moveTo>
                    <a:cubicBezTo>
                      <a:pt x="15" y="18"/>
                      <a:pt x="30" y="9"/>
                      <a:pt x="45" y="0"/>
                    </a:cubicBezTo>
                    <a:cubicBezTo>
                      <a:pt x="68" y="0"/>
                      <a:pt x="91" y="0"/>
                      <a:pt x="119" y="0"/>
                    </a:cubicBezTo>
                    <a:cubicBezTo>
                      <a:pt x="74" y="48"/>
                      <a:pt x="39" y="55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Freeform 41">
                <a:extLst>
                  <a:ext uri="{FF2B5EF4-FFF2-40B4-BE49-F238E27FC236}">
                    <a16:creationId xmlns:a16="http://schemas.microsoft.com/office/drawing/2014/main" id="{254BE74F-AC14-4B5A-830D-7AF9B0BE0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238" y="5240338"/>
                <a:ext cx="109537" cy="279400"/>
              </a:xfrm>
              <a:custGeom>
                <a:avLst/>
                <a:gdLst>
                  <a:gd name="T0" fmla="*/ 32 w 44"/>
                  <a:gd name="T1" fmla="*/ 100 h 113"/>
                  <a:gd name="T2" fmla="*/ 14 w 44"/>
                  <a:gd name="T3" fmla="*/ 113 h 113"/>
                  <a:gd name="T4" fmla="*/ 44 w 44"/>
                  <a:gd name="T5" fmla="*/ 0 h 113"/>
                  <a:gd name="T6" fmla="*/ 39 w 44"/>
                  <a:gd name="T7" fmla="*/ 88 h 113"/>
                  <a:gd name="T8" fmla="*/ 32 w 44"/>
                  <a:gd name="T9" fmla="*/ 10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13">
                    <a:moveTo>
                      <a:pt x="32" y="100"/>
                    </a:moveTo>
                    <a:cubicBezTo>
                      <a:pt x="26" y="104"/>
                      <a:pt x="20" y="108"/>
                      <a:pt x="14" y="113"/>
                    </a:cubicBezTo>
                    <a:cubicBezTo>
                      <a:pt x="0" y="47"/>
                      <a:pt x="0" y="47"/>
                      <a:pt x="44" y="0"/>
                    </a:cubicBezTo>
                    <a:cubicBezTo>
                      <a:pt x="43" y="29"/>
                      <a:pt x="41" y="59"/>
                      <a:pt x="39" y="88"/>
                    </a:cubicBezTo>
                    <a:cubicBezTo>
                      <a:pt x="36" y="92"/>
                      <a:pt x="34" y="96"/>
                      <a:pt x="32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Freeform 42">
                <a:extLst>
                  <a:ext uri="{FF2B5EF4-FFF2-40B4-BE49-F238E27FC236}">
                    <a16:creationId xmlns:a16="http://schemas.microsoft.com/office/drawing/2014/main" id="{7356AD13-05F6-4569-A481-585878D46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3625" y="8107363"/>
                <a:ext cx="312737" cy="119062"/>
              </a:xfrm>
              <a:custGeom>
                <a:avLst/>
                <a:gdLst>
                  <a:gd name="T0" fmla="*/ 93 w 127"/>
                  <a:gd name="T1" fmla="*/ 0 h 48"/>
                  <a:gd name="T2" fmla="*/ 127 w 127"/>
                  <a:gd name="T3" fmla="*/ 13 h 48"/>
                  <a:gd name="T4" fmla="*/ 0 w 127"/>
                  <a:gd name="T5" fmla="*/ 14 h 48"/>
                  <a:gd name="T6" fmla="*/ 93 w 127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48">
                    <a:moveTo>
                      <a:pt x="93" y="0"/>
                    </a:moveTo>
                    <a:cubicBezTo>
                      <a:pt x="105" y="4"/>
                      <a:pt x="116" y="9"/>
                      <a:pt x="127" y="13"/>
                    </a:cubicBezTo>
                    <a:cubicBezTo>
                      <a:pt x="94" y="46"/>
                      <a:pt x="61" y="48"/>
                      <a:pt x="0" y="14"/>
                    </a:cubicBezTo>
                    <a:cubicBezTo>
                      <a:pt x="38" y="8"/>
                      <a:pt x="65" y="4"/>
                      <a:pt x="9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Freeform 43">
                <a:extLst>
                  <a:ext uri="{FF2B5EF4-FFF2-40B4-BE49-F238E27FC236}">
                    <a16:creationId xmlns:a16="http://schemas.microsoft.com/office/drawing/2014/main" id="{80B7DAF2-37A7-44DB-BC19-D739BF1C5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3025" y="5551488"/>
                <a:ext cx="234950" cy="207962"/>
              </a:xfrm>
              <a:custGeom>
                <a:avLst/>
                <a:gdLst>
                  <a:gd name="T0" fmla="*/ 0 w 95"/>
                  <a:gd name="T1" fmla="*/ 84 h 84"/>
                  <a:gd name="T2" fmla="*/ 95 w 95"/>
                  <a:gd name="T3" fmla="*/ 0 h 84"/>
                  <a:gd name="T4" fmla="*/ 1 w 95"/>
                  <a:gd name="T5" fmla="*/ 83 h 84"/>
                  <a:gd name="T6" fmla="*/ 0 w 95"/>
                  <a:gd name="T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84">
                    <a:moveTo>
                      <a:pt x="0" y="84"/>
                    </a:moveTo>
                    <a:cubicBezTo>
                      <a:pt x="50" y="13"/>
                      <a:pt x="50" y="13"/>
                      <a:pt x="95" y="0"/>
                    </a:cubicBezTo>
                    <a:cubicBezTo>
                      <a:pt x="83" y="52"/>
                      <a:pt x="50" y="76"/>
                      <a:pt x="1" y="83"/>
                    </a:cubicBez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Freeform 44">
                <a:extLst>
                  <a:ext uri="{FF2B5EF4-FFF2-40B4-BE49-F238E27FC236}">
                    <a16:creationId xmlns:a16="http://schemas.microsoft.com/office/drawing/2014/main" id="{D45681CB-8C43-46E9-A95A-268D6F0506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300" y="5894388"/>
                <a:ext cx="134937" cy="287337"/>
              </a:xfrm>
              <a:custGeom>
                <a:avLst/>
                <a:gdLst>
                  <a:gd name="T0" fmla="*/ 0 w 55"/>
                  <a:gd name="T1" fmla="*/ 113 h 116"/>
                  <a:gd name="T2" fmla="*/ 20 w 55"/>
                  <a:gd name="T3" fmla="*/ 0 h 116"/>
                  <a:gd name="T4" fmla="*/ 16 w 55"/>
                  <a:gd name="T5" fmla="*/ 116 h 116"/>
                  <a:gd name="T6" fmla="*/ 0 w 55"/>
                  <a:gd name="T7" fmla="*/ 11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16">
                    <a:moveTo>
                      <a:pt x="0" y="113"/>
                    </a:moveTo>
                    <a:cubicBezTo>
                      <a:pt x="6" y="76"/>
                      <a:pt x="13" y="38"/>
                      <a:pt x="20" y="0"/>
                    </a:cubicBezTo>
                    <a:cubicBezTo>
                      <a:pt x="55" y="44"/>
                      <a:pt x="45" y="82"/>
                      <a:pt x="16" y="116"/>
                    </a:cubicBezTo>
                    <a:cubicBezTo>
                      <a:pt x="10" y="115"/>
                      <a:pt x="5" y="114"/>
                      <a:pt x="0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Freeform 45">
                <a:extLst>
                  <a:ext uri="{FF2B5EF4-FFF2-40B4-BE49-F238E27FC236}">
                    <a16:creationId xmlns:a16="http://schemas.microsoft.com/office/drawing/2014/main" id="{E8604BBC-F3AE-4FCE-B4FC-5B79439A0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3725" y="7570788"/>
                <a:ext cx="168275" cy="282575"/>
              </a:xfrm>
              <a:custGeom>
                <a:avLst/>
                <a:gdLst>
                  <a:gd name="T0" fmla="*/ 68 w 68"/>
                  <a:gd name="T1" fmla="*/ 114 h 114"/>
                  <a:gd name="T2" fmla="*/ 11 w 68"/>
                  <a:gd name="T3" fmla="*/ 0 h 114"/>
                  <a:gd name="T4" fmla="*/ 68 w 68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8" h="114">
                    <a:moveTo>
                      <a:pt x="68" y="114"/>
                    </a:moveTo>
                    <a:cubicBezTo>
                      <a:pt x="35" y="84"/>
                      <a:pt x="0" y="53"/>
                      <a:pt x="11" y="0"/>
                    </a:cubicBezTo>
                    <a:cubicBezTo>
                      <a:pt x="62" y="23"/>
                      <a:pt x="66" y="68"/>
                      <a:pt x="68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Freeform 46">
                <a:extLst>
                  <a:ext uri="{FF2B5EF4-FFF2-40B4-BE49-F238E27FC236}">
                    <a16:creationId xmlns:a16="http://schemas.microsoft.com/office/drawing/2014/main" id="{497D5E60-2897-45F3-96B3-38EAF8DF0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675" y="5675313"/>
                <a:ext cx="123825" cy="293687"/>
              </a:xfrm>
              <a:custGeom>
                <a:avLst/>
                <a:gdLst>
                  <a:gd name="T0" fmla="*/ 33 w 50"/>
                  <a:gd name="T1" fmla="*/ 118 h 119"/>
                  <a:gd name="T2" fmla="*/ 3 w 50"/>
                  <a:gd name="T3" fmla="*/ 43 h 119"/>
                  <a:gd name="T4" fmla="*/ 16 w 50"/>
                  <a:gd name="T5" fmla="*/ 0 h 119"/>
                  <a:gd name="T6" fmla="*/ 32 w 50"/>
                  <a:gd name="T7" fmla="*/ 119 h 119"/>
                  <a:gd name="T8" fmla="*/ 33 w 50"/>
                  <a:gd name="T9" fmla="*/ 11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19">
                    <a:moveTo>
                      <a:pt x="33" y="118"/>
                    </a:moveTo>
                    <a:cubicBezTo>
                      <a:pt x="23" y="93"/>
                      <a:pt x="10" y="69"/>
                      <a:pt x="3" y="43"/>
                    </a:cubicBezTo>
                    <a:cubicBezTo>
                      <a:pt x="0" y="31"/>
                      <a:pt x="11" y="16"/>
                      <a:pt x="16" y="0"/>
                    </a:cubicBezTo>
                    <a:cubicBezTo>
                      <a:pt x="50" y="38"/>
                      <a:pt x="43" y="79"/>
                      <a:pt x="32" y="119"/>
                    </a:cubicBezTo>
                    <a:lnTo>
                      <a:pt x="33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Freeform 47">
                <a:extLst>
                  <a:ext uri="{FF2B5EF4-FFF2-40B4-BE49-F238E27FC236}">
                    <a16:creationId xmlns:a16="http://schemas.microsoft.com/office/drawing/2014/main" id="{4755B6AC-942F-4D5C-A5A6-C7DEC21B2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5500" y="7021513"/>
                <a:ext cx="92075" cy="290512"/>
              </a:xfrm>
              <a:custGeom>
                <a:avLst/>
                <a:gdLst>
                  <a:gd name="T0" fmla="*/ 22 w 37"/>
                  <a:gd name="T1" fmla="*/ 117 h 117"/>
                  <a:gd name="T2" fmla="*/ 1 w 37"/>
                  <a:gd name="T3" fmla="*/ 43 h 117"/>
                  <a:gd name="T4" fmla="*/ 22 w 37"/>
                  <a:gd name="T5" fmla="*/ 0 h 117"/>
                  <a:gd name="T6" fmla="*/ 37 w 37"/>
                  <a:gd name="T7" fmla="*/ 3 h 117"/>
                  <a:gd name="T8" fmla="*/ 26 w 37"/>
                  <a:gd name="T9" fmla="*/ 111 h 117"/>
                  <a:gd name="T10" fmla="*/ 22 w 37"/>
                  <a:gd name="T11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17">
                    <a:moveTo>
                      <a:pt x="22" y="117"/>
                    </a:moveTo>
                    <a:cubicBezTo>
                      <a:pt x="14" y="93"/>
                      <a:pt x="3" y="68"/>
                      <a:pt x="1" y="43"/>
                    </a:cubicBezTo>
                    <a:cubicBezTo>
                      <a:pt x="0" y="29"/>
                      <a:pt x="15" y="14"/>
                      <a:pt x="22" y="0"/>
                    </a:cubicBezTo>
                    <a:cubicBezTo>
                      <a:pt x="27" y="1"/>
                      <a:pt x="32" y="2"/>
                      <a:pt x="37" y="3"/>
                    </a:cubicBezTo>
                    <a:cubicBezTo>
                      <a:pt x="33" y="39"/>
                      <a:pt x="30" y="75"/>
                      <a:pt x="26" y="111"/>
                    </a:cubicBezTo>
                    <a:cubicBezTo>
                      <a:pt x="24" y="113"/>
                      <a:pt x="23" y="115"/>
                      <a:pt x="22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Freeform 48">
                <a:extLst>
                  <a:ext uri="{FF2B5EF4-FFF2-40B4-BE49-F238E27FC236}">
                    <a16:creationId xmlns:a16="http://schemas.microsoft.com/office/drawing/2014/main" id="{64351AA3-2BE5-4544-AE3D-D8DE64ECD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6738" y="5157788"/>
                <a:ext cx="252412" cy="168275"/>
              </a:xfrm>
              <a:custGeom>
                <a:avLst/>
                <a:gdLst>
                  <a:gd name="T0" fmla="*/ 91 w 102"/>
                  <a:gd name="T1" fmla="*/ 41 h 68"/>
                  <a:gd name="T2" fmla="*/ 102 w 102"/>
                  <a:gd name="T3" fmla="*/ 53 h 68"/>
                  <a:gd name="T4" fmla="*/ 30 w 102"/>
                  <a:gd name="T5" fmla="*/ 50 h 68"/>
                  <a:gd name="T6" fmla="*/ 15 w 102"/>
                  <a:gd name="T7" fmla="*/ 32 h 68"/>
                  <a:gd name="T8" fmla="*/ 0 w 102"/>
                  <a:gd name="T9" fmla="*/ 11 h 68"/>
                  <a:gd name="T10" fmla="*/ 6 w 102"/>
                  <a:gd name="T11" fmla="*/ 0 h 68"/>
                  <a:gd name="T12" fmla="*/ 91 w 102"/>
                  <a:gd name="T13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68">
                    <a:moveTo>
                      <a:pt x="91" y="41"/>
                    </a:moveTo>
                    <a:cubicBezTo>
                      <a:pt x="95" y="45"/>
                      <a:pt x="98" y="49"/>
                      <a:pt x="102" y="53"/>
                    </a:cubicBezTo>
                    <a:cubicBezTo>
                      <a:pt x="92" y="68"/>
                      <a:pt x="50" y="67"/>
                      <a:pt x="30" y="50"/>
                    </a:cubicBezTo>
                    <a:cubicBezTo>
                      <a:pt x="24" y="45"/>
                      <a:pt x="19" y="39"/>
                      <a:pt x="15" y="32"/>
                    </a:cubicBezTo>
                    <a:cubicBezTo>
                      <a:pt x="9" y="25"/>
                      <a:pt x="5" y="18"/>
                      <a:pt x="0" y="11"/>
                    </a:cubicBezTo>
                    <a:cubicBezTo>
                      <a:pt x="2" y="7"/>
                      <a:pt x="4" y="4"/>
                      <a:pt x="6" y="0"/>
                    </a:cubicBezTo>
                    <a:cubicBezTo>
                      <a:pt x="34" y="14"/>
                      <a:pt x="63" y="28"/>
                      <a:pt x="91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Freeform 49">
                <a:extLst>
                  <a:ext uri="{FF2B5EF4-FFF2-40B4-BE49-F238E27FC236}">
                    <a16:creationId xmlns:a16="http://schemas.microsoft.com/office/drawing/2014/main" id="{0EE72798-CEC5-4749-A219-6F9DD5DF1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063" y="5202238"/>
                <a:ext cx="120650" cy="322262"/>
              </a:xfrm>
              <a:custGeom>
                <a:avLst/>
                <a:gdLst>
                  <a:gd name="T0" fmla="*/ 12 w 49"/>
                  <a:gd name="T1" fmla="*/ 95 h 130"/>
                  <a:gd name="T2" fmla="*/ 0 w 49"/>
                  <a:gd name="T3" fmla="*/ 0 h 130"/>
                  <a:gd name="T4" fmla="*/ 33 w 49"/>
                  <a:gd name="T5" fmla="*/ 130 h 130"/>
                  <a:gd name="T6" fmla="*/ 11 w 49"/>
                  <a:gd name="T7" fmla="*/ 99 h 130"/>
                  <a:gd name="T8" fmla="*/ 12 w 49"/>
                  <a:gd name="T9" fmla="*/ 95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30">
                    <a:moveTo>
                      <a:pt x="12" y="95"/>
                    </a:moveTo>
                    <a:cubicBezTo>
                      <a:pt x="8" y="67"/>
                      <a:pt x="5" y="39"/>
                      <a:pt x="0" y="0"/>
                    </a:cubicBezTo>
                    <a:cubicBezTo>
                      <a:pt x="48" y="39"/>
                      <a:pt x="49" y="78"/>
                      <a:pt x="33" y="130"/>
                    </a:cubicBezTo>
                    <a:cubicBezTo>
                      <a:pt x="23" y="117"/>
                      <a:pt x="17" y="108"/>
                      <a:pt x="11" y="99"/>
                    </a:cubicBezTo>
                    <a:cubicBezTo>
                      <a:pt x="12" y="99"/>
                      <a:pt x="12" y="97"/>
                      <a:pt x="12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Freeform 50">
                <a:extLst>
                  <a:ext uri="{FF2B5EF4-FFF2-40B4-BE49-F238E27FC236}">
                    <a16:creationId xmlns:a16="http://schemas.microsoft.com/office/drawing/2014/main" id="{07CF1018-ED00-40AA-BCA2-1AF79FD25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4538" y="7353300"/>
                <a:ext cx="239712" cy="176212"/>
              </a:xfrm>
              <a:custGeom>
                <a:avLst/>
                <a:gdLst>
                  <a:gd name="T0" fmla="*/ 22 w 97"/>
                  <a:gd name="T1" fmla="*/ 26 h 71"/>
                  <a:gd name="T2" fmla="*/ 57 w 97"/>
                  <a:gd name="T3" fmla="*/ 11 h 71"/>
                  <a:gd name="T4" fmla="*/ 97 w 97"/>
                  <a:gd name="T5" fmla="*/ 0 h 71"/>
                  <a:gd name="T6" fmla="*/ 0 w 97"/>
                  <a:gd name="T7" fmla="*/ 71 h 71"/>
                  <a:gd name="T8" fmla="*/ 8 w 97"/>
                  <a:gd name="T9" fmla="*/ 45 h 71"/>
                  <a:gd name="T10" fmla="*/ 22 w 97"/>
                  <a:gd name="T11" fmla="*/ 2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71">
                    <a:moveTo>
                      <a:pt x="22" y="26"/>
                    </a:moveTo>
                    <a:cubicBezTo>
                      <a:pt x="34" y="21"/>
                      <a:pt x="45" y="15"/>
                      <a:pt x="57" y="11"/>
                    </a:cubicBezTo>
                    <a:cubicBezTo>
                      <a:pt x="69" y="6"/>
                      <a:pt x="82" y="4"/>
                      <a:pt x="97" y="0"/>
                    </a:cubicBezTo>
                    <a:cubicBezTo>
                      <a:pt x="81" y="48"/>
                      <a:pt x="48" y="67"/>
                      <a:pt x="0" y="71"/>
                    </a:cubicBezTo>
                    <a:cubicBezTo>
                      <a:pt x="3" y="62"/>
                      <a:pt x="6" y="53"/>
                      <a:pt x="8" y="45"/>
                    </a:cubicBezTo>
                    <a:cubicBezTo>
                      <a:pt x="12" y="39"/>
                      <a:pt x="17" y="33"/>
                      <a:pt x="2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Freeform 51">
                <a:extLst>
                  <a:ext uri="{FF2B5EF4-FFF2-40B4-BE49-F238E27FC236}">
                    <a16:creationId xmlns:a16="http://schemas.microsoft.com/office/drawing/2014/main" id="{35E76E79-0F3C-4655-B727-CDFC5CAF96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6038" y="6615113"/>
                <a:ext cx="130175" cy="280987"/>
              </a:xfrm>
              <a:custGeom>
                <a:avLst/>
                <a:gdLst>
                  <a:gd name="T0" fmla="*/ 0 w 53"/>
                  <a:gd name="T1" fmla="*/ 114 h 114"/>
                  <a:gd name="T2" fmla="*/ 5 w 53"/>
                  <a:gd name="T3" fmla="*/ 81 h 114"/>
                  <a:gd name="T4" fmla="*/ 24 w 53"/>
                  <a:gd name="T5" fmla="*/ 0 h 114"/>
                  <a:gd name="T6" fmla="*/ 0 w 53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114">
                    <a:moveTo>
                      <a:pt x="0" y="114"/>
                    </a:moveTo>
                    <a:cubicBezTo>
                      <a:pt x="2" y="103"/>
                      <a:pt x="3" y="92"/>
                      <a:pt x="5" y="81"/>
                    </a:cubicBezTo>
                    <a:cubicBezTo>
                      <a:pt x="11" y="54"/>
                      <a:pt x="18" y="27"/>
                      <a:pt x="24" y="0"/>
                    </a:cubicBezTo>
                    <a:cubicBezTo>
                      <a:pt x="53" y="67"/>
                      <a:pt x="40" y="110"/>
                      <a:pt x="0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Freeform 52">
                <a:extLst>
                  <a:ext uri="{FF2B5EF4-FFF2-40B4-BE49-F238E27FC236}">
                    <a16:creationId xmlns:a16="http://schemas.microsoft.com/office/drawing/2014/main" id="{65D296D7-D664-4BFE-9458-89FED9394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375" y="7735888"/>
                <a:ext cx="301625" cy="139700"/>
              </a:xfrm>
              <a:custGeom>
                <a:avLst/>
                <a:gdLst>
                  <a:gd name="T0" fmla="*/ 122 w 122"/>
                  <a:gd name="T1" fmla="*/ 47 h 56"/>
                  <a:gd name="T2" fmla="*/ 0 w 122"/>
                  <a:gd name="T3" fmla="*/ 5 h 56"/>
                  <a:gd name="T4" fmla="*/ 96 w 122"/>
                  <a:gd name="T5" fmla="*/ 32 h 56"/>
                  <a:gd name="T6" fmla="*/ 122 w 122"/>
                  <a:gd name="T7" fmla="*/ 47 h 56"/>
                  <a:gd name="T8" fmla="*/ 122 w 122"/>
                  <a:gd name="T9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56">
                    <a:moveTo>
                      <a:pt x="122" y="47"/>
                    </a:moveTo>
                    <a:cubicBezTo>
                      <a:pt x="75" y="56"/>
                      <a:pt x="31" y="54"/>
                      <a:pt x="0" y="5"/>
                    </a:cubicBezTo>
                    <a:cubicBezTo>
                      <a:pt x="38" y="1"/>
                      <a:pt x="71" y="0"/>
                      <a:pt x="96" y="32"/>
                    </a:cubicBezTo>
                    <a:cubicBezTo>
                      <a:pt x="102" y="39"/>
                      <a:pt x="113" y="42"/>
                      <a:pt x="122" y="47"/>
                    </a:cubicBezTo>
                    <a:cubicBezTo>
                      <a:pt x="122" y="47"/>
                      <a:pt x="122" y="47"/>
                      <a:pt x="1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Freeform 53">
                <a:extLst>
                  <a:ext uri="{FF2B5EF4-FFF2-40B4-BE49-F238E27FC236}">
                    <a16:creationId xmlns:a16="http://schemas.microsoft.com/office/drawing/2014/main" id="{9C35614E-E02E-447A-B7CD-277BBD9FC1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925" y="4854575"/>
                <a:ext cx="177800" cy="266700"/>
              </a:xfrm>
              <a:custGeom>
                <a:avLst/>
                <a:gdLst>
                  <a:gd name="T0" fmla="*/ 59 w 72"/>
                  <a:gd name="T1" fmla="*/ 108 h 108"/>
                  <a:gd name="T2" fmla="*/ 8 w 72"/>
                  <a:gd name="T3" fmla="*/ 0 h 108"/>
                  <a:gd name="T4" fmla="*/ 58 w 72"/>
                  <a:gd name="T5" fmla="*/ 107 h 108"/>
                  <a:gd name="T6" fmla="*/ 59 w 72"/>
                  <a:gd name="T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108">
                    <a:moveTo>
                      <a:pt x="59" y="108"/>
                    </a:moveTo>
                    <a:cubicBezTo>
                      <a:pt x="28" y="78"/>
                      <a:pt x="0" y="47"/>
                      <a:pt x="8" y="0"/>
                    </a:cubicBezTo>
                    <a:cubicBezTo>
                      <a:pt x="60" y="34"/>
                      <a:pt x="72" y="59"/>
                      <a:pt x="58" y="107"/>
                    </a:cubicBezTo>
                    <a:lnTo>
                      <a:pt x="59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Freeform 54">
                <a:extLst>
                  <a:ext uri="{FF2B5EF4-FFF2-40B4-BE49-F238E27FC236}">
                    <a16:creationId xmlns:a16="http://schemas.microsoft.com/office/drawing/2014/main" id="{542EA979-68E8-4D95-A61B-72CF61A79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6400" y="5014913"/>
                <a:ext cx="280987" cy="153987"/>
              </a:xfrm>
              <a:custGeom>
                <a:avLst/>
                <a:gdLst>
                  <a:gd name="T0" fmla="*/ 113 w 114"/>
                  <a:gd name="T1" fmla="*/ 42 h 62"/>
                  <a:gd name="T2" fmla="*/ 0 w 114"/>
                  <a:gd name="T3" fmla="*/ 9 h 62"/>
                  <a:gd name="T4" fmla="*/ 114 w 114"/>
                  <a:gd name="T5" fmla="*/ 43 h 62"/>
                  <a:gd name="T6" fmla="*/ 113 w 114"/>
                  <a:gd name="T7" fmla="*/ 4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62">
                    <a:moveTo>
                      <a:pt x="113" y="42"/>
                    </a:moveTo>
                    <a:cubicBezTo>
                      <a:pt x="72" y="62"/>
                      <a:pt x="41" y="53"/>
                      <a:pt x="0" y="9"/>
                    </a:cubicBezTo>
                    <a:cubicBezTo>
                      <a:pt x="38" y="0"/>
                      <a:pt x="38" y="0"/>
                      <a:pt x="114" y="43"/>
                    </a:cubicBezTo>
                    <a:cubicBezTo>
                      <a:pt x="114" y="43"/>
                      <a:pt x="113" y="42"/>
                      <a:pt x="11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55">
                <a:extLst>
                  <a:ext uri="{FF2B5EF4-FFF2-40B4-BE49-F238E27FC236}">
                    <a16:creationId xmlns:a16="http://schemas.microsoft.com/office/drawing/2014/main" id="{86AAEA44-0E57-4DFE-B0CE-0FDE1A8E5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8913" y="5334000"/>
                <a:ext cx="225425" cy="207962"/>
              </a:xfrm>
              <a:custGeom>
                <a:avLst/>
                <a:gdLst>
                  <a:gd name="T0" fmla="*/ 5 w 91"/>
                  <a:gd name="T1" fmla="*/ 62 h 84"/>
                  <a:gd name="T2" fmla="*/ 12 w 91"/>
                  <a:gd name="T3" fmla="*/ 50 h 84"/>
                  <a:gd name="T4" fmla="*/ 91 w 91"/>
                  <a:gd name="T5" fmla="*/ 0 h 84"/>
                  <a:gd name="T6" fmla="*/ 0 w 91"/>
                  <a:gd name="T7" fmla="*/ 84 h 84"/>
                  <a:gd name="T8" fmla="*/ 5 w 91"/>
                  <a:gd name="T9" fmla="*/ 6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4">
                    <a:moveTo>
                      <a:pt x="5" y="62"/>
                    </a:moveTo>
                    <a:cubicBezTo>
                      <a:pt x="7" y="58"/>
                      <a:pt x="9" y="54"/>
                      <a:pt x="12" y="50"/>
                    </a:cubicBezTo>
                    <a:cubicBezTo>
                      <a:pt x="36" y="35"/>
                      <a:pt x="61" y="19"/>
                      <a:pt x="91" y="0"/>
                    </a:cubicBezTo>
                    <a:cubicBezTo>
                      <a:pt x="76" y="60"/>
                      <a:pt x="68" y="67"/>
                      <a:pt x="0" y="84"/>
                    </a:cubicBezTo>
                    <a:cubicBezTo>
                      <a:pt x="2" y="77"/>
                      <a:pt x="3" y="70"/>
                      <a:pt x="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56">
                <a:extLst>
                  <a:ext uri="{FF2B5EF4-FFF2-40B4-BE49-F238E27FC236}">
                    <a16:creationId xmlns:a16="http://schemas.microsoft.com/office/drawing/2014/main" id="{08D631CE-BDBE-42F9-B074-0EF9CB844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650" y="7996238"/>
                <a:ext cx="279400" cy="136525"/>
              </a:xfrm>
              <a:custGeom>
                <a:avLst/>
                <a:gdLst>
                  <a:gd name="T0" fmla="*/ 0 w 113"/>
                  <a:gd name="T1" fmla="*/ 27 h 55"/>
                  <a:gd name="T2" fmla="*/ 113 w 113"/>
                  <a:gd name="T3" fmla="*/ 20 h 55"/>
                  <a:gd name="T4" fmla="*/ 8 w 113"/>
                  <a:gd name="T5" fmla="*/ 41 h 55"/>
                  <a:gd name="T6" fmla="*/ 1 w 113"/>
                  <a:gd name="T7" fmla="*/ 26 h 55"/>
                  <a:gd name="T8" fmla="*/ 0 w 113"/>
                  <a:gd name="T9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55">
                    <a:moveTo>
                      <a:pt x="0" y="27"/>
                    </a:moveTo>
                    <a:cubicBezTo>
                      <a:pt x="36" y="7"/>
                      <a:pt x="73" y="0"/>
                      <a:pt x="113" y="20"/>
                    </a:cubicBezTo>
                    <a:cubicBezTo>
                      <a:pt x="82" y="51"/>
                      <a:pt x="47" y="55"/>
                      <a:pt x="8" y="41"/>
                    </a:cubicBezTo>
                    <a:cubicBezTo>
                      <a:pt x="5" y="40"/>
                      <a:pt x="4" y="31"/>
                      <a:pt x="1" y="26"/>
                    </a:cubicBez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57">
                <a:extLst>
                  <a:ext uri="{FF2B5EF4-FFF2-40B4-BE49-F238E27FC236}">
                    <a16:creationId xmlns:a16="http://schemas.microsoft.com/office/drawing/2014/main" id="{54EEDC7D-F478-4616-9E9E-034F65D96C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950" y="6870700"/>
                <a:ext cx="192087" cy="250825"/>
              </a:xfrm>
              <a:custGeom>
                <a:avLst/>
                <a:gdLst>
                  <a:gd name="T0" fmla="*/ 9 w 78"/>
                  <a:gd name="T1" fmla="*/ 59 h 101"/>
                  <a:gd name="T2" fmla="*/ 78 w 78"/>
                  <a:gd name="T3" fmla="*/ 0 h 101"/>
                  <a:gd name="T4" fmla="*/ 0 w 78"/>
                  <a:gd name="T5" fmla="*/ 101 h 101"/>
                  <a:gd name="T6" fmla="*/ 10 w 78"/>
                  <a:gd name="T7" fmla="*/ 58 h 101"/>
                  <a:gd name="T8" fmla="*/ 9 w 78"/>
                  <a:gd name="T9" fmla="*/ 59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01">
                    <a:moveTo>
                      <a:pt x="9" y="59"/>
                    </a:moveTo>
                    <a:cubicBezTo>
                      <a:pt x="30" y="41"/>
                      <a:pt x="51" y="23"/>
                      <a:pt x="78" y="0"/>
                    </a:cubicBezTo>
                    <a:cubicBezTo>
                      <a:pt x="75" y="58"/>
                      <a:pt x="46" y="84"/>
                      <a:pt x="0" y="101"/>
                    </a:cubicBezTo>
                    <a:cubicBezTo>
                      <a:pt x="4" y="85"/>
                      <a:pt x="7" y="72"/>
                      <a:pt x="10" y="58"/>
                    </a:cubicBezTo>
                    <a:lnTo>
                      <a:pt x="9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58">
                <a:extLst>
                  <a:ext uri="{FF2B5EF4-FFF2-40B4-BE49-F238E27FC236}">
                    <a16:creationId xmlns:a16="http://schemas.microsoft.com/office/drawing/2014/main" id="{B634713A-45EA-4A31-83CF-49886C67F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2850" y="6886575"/>
                <a:ext cx="196850" cy="239712"/>
              </a:xfrm>
              <a:custGeom>
                <a:avLst/>
                <a:gdLst>
                  <a:gd name="T0" fmla="*/ 71 w 80"/>
                  <a:gd name="T1" fmla="*/ 59 h 97"/>
                  <a:gd name="T2" fmla="*/ 80 w 80"/>
                  <a:gd name="T3" fmla="*/ 97 h 97"/>
                  <a:gd name="T4" fmla="*/ 0 w 80"/>
                  <a:gd name="T5" fmla="*/ 0 h 97"/>
                  <a:gd name="T6" fmla="*/ 72 w 80"/>
                  <a:gd name="T7" fmla="*/ 61 h 97"/>
                  <a:gd name="T8" fmla="*/ 71 w 80"/>
                  <a:gd name="T9" fmla="*/ 5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97">
                    <a:moveTo>
                      <a:pt x="71" y="59"/>
                    </a:moveTo>
                    <a:cubicBezTo>
                      <a:pt x="74" y="72"/>
                      <a:pt x="77" y="84"/>
                      <a:pt x="80" y="97"/>
                    </a:cubicBezTo>
                    <a:cubicBezTo>
                      <a:pt x="26" y="83"/>
                      <a:pt x="16" y="71"/>
                      <a:pt x="0" y="0"/>
                    </a:cubicBezTo>
                    <a:cubicBezTo>
                      <a:pt x="29" y="24"/>
                      <a:pt x="51" y="43"/>
                      <a:pt x="72" y="61"/>
                    </a:cubicBezTo>
                    <a:lnTo>
                      <a:pt x="71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Freeform 59">
                <a:extLst>
                  <a:ext uri="{FF2B5EF4-FFF2-40B4-BE49-F238E27FC236}">
                    <a16:creationId xmlns:a16="http://schemas.microsoft.com/office/drawing/2014/main" id="{F9B5F089-7CDE-418B-809E-6212F7043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063" y="7126288"/>
                <a:ext cx="214312" cy="207962"/>
              </a:xfrm>
              <a:custGeom>
                <a:avLst/>
                <a:gdLst>
                  <a:gd name="T0" fmla="*/ 0 w 87"/>
                  <a:gd name="T1" fmla="*/ 75 h 84"/>
                  <a:gd name="T2" fmla="*/ 4 w 87"/>
                  <a:gd name="T3" fmla="*/ 69 h 84"/>
                  <a:gd name="T4" fmla="*/ 87 w 87"/>
                  <a:gd name="T5" fmla="*/ 0 h 84"/>
                  <a:gd name="T6" fmla="*/ 0 w 87"/>
                  <a:gd name="T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7" h="84">
                    <a:moveTo>
                      <a:pt x="0" y="75"/>
                    </a:moveTo>
                    <a:cubicBezTo>
                      <a:pt x="1" y="73"/>
                      <a:pt x="2" y="71"/>
                      <a:pt x="4" y="69"/>
                    </a:cubicBezTo>
                    <a:cubicBezTo>
                      <a:pt x="20" y="32"/>
                      <a:pt x="48" y="9"/>
                      <a:pt x="87" y="0"/>
                    </a:cubicBezTo>
                    <a:cubicBezTo>
                      <a:pt x="72" y="57"/>
                      <a:pt x="40" y="84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Freeform 60">
                <a:extLst>
                  <a:ext uri="{FF2B5EF4-FFF2-40B4-BE49-F238E27FC236}">
                    <a16:creationId xmlns:a16="http://schemas.microsoft.com/office/drawing/2014/main" id="{1B3DA837-06F5-434F-8CBA-40C2E6201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5438" y="7242175"/>
                <a:ext cx="117475" cy="269875"/>
              </a:xfrm>
              <a:custGeom>
                <a:avLst/>
                <a:gdLst>
                  <a:gd name="T0" fmla="*/ 29 w 48"/>
                  <a:gd name="T1" fmla="*/ 109 h 109"/>
                  <a:gd name="T2" fmla="*/ 18 w 48"/>
                  <a:gd name="T3" fmla="*/ 88 h 109"/>
                  <a:gd name="T4" fmla="*/ 0 w 48"/>
                  <a:gd name="T5" fmla="*/ 0 h 109"/>
                  <a:gd name="T6" fmla="*/ 43 w 48"/>
                  <a:gd name="T7" fmla="*/ 102 h 109"/>
                  <a:gd name="T8" fmla="*/ 29 w 48"/>
                  <a:gd name="T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09">
                    <a:moveTo>
                      <a:pt x="29" y="109"/>
                    </a:moveTo>
                    <a:cubicBezTo>
                      <a:pt x="25" y="102"/>
                      <a:pt x="22" y="95"/>
                      <a:pt x="18" y="88"/>
                    </a:cubicBezTo>
                    <a:cubicBezTo>
                      <a:pt x="12" y="59"/>
                      <a:pt x="6" y="29"/>
                      <a:pt x="0" y="0"/>
                    </a:cubicBezTo>
                    <a:cubicBezTo>
                      <a:pt x="48" y="24"/>
                      <a:pt x="48" y="62"/>
                      <a:pt x="43" y="102"/>
                    </a:cubicBezTo>
                    <a:cubicBezTo>
                      <a:pt x="43" y="105"/>
                      <a:pt x="34" y="107"/>
                      <a:pt x="29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Freeform 61">
                <a:extLst>
                  <a:ext uri="{FF2B5EF4-FFF2-40B4-BE49-F238E27FC236}">
                    <a16:creationId xmlns:a16="http://schemas.microsoft.com/office/drawing/2014/main" id="{B3319447-611A-47EC-A82C-28CE5BE64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7388" y="7212013"/>
                <a:ext cx="111125" cy="290512"/>
              </a:xfrm>
              <a:custGeom>
                <a:avLst/>
                <a:gdLst>
                  <a:gd name="T0" fmla="*/ 45 w 45"/>
                  <a:gd name="T1" fmla="*/ 83 h 117"/>
                  <a:gd name="T2" fmla="*/ 31 w 45"/>
                  <a:gd name="T3" fmla="*/ 102 h 117"/>
                  <a:gd name="T4" fmla="*/ 12 w 45"/>
                  <a:gd name="T5" fmla="*/ 117 h 117"/>
                  <a:gd name="T6" fmla="*/ 45 w 45"/>
                  <a:gd name="T7" fmla="*/ 0 h 117"/>
                  <a:gd name="T8" fmla="*/ 45 w 45"/>
                  <a:gd name="T9" fmla="*/ 8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17">
                    <a:moveTo>
                      <a:pt x="45" y="83"/>
                    </a:moveTo>
                    <a:cubicBezTo>
                      <a:pt x="40" y="90"/>
                      <a:pt x="35" y="96"/>
                      <a:pt x="31" y="102"/>
                    </a:cubicBezTo>
                    <a:cubicBezTo>
                      <a:pt x="25" y="107"/>
                      <a:pt x="19" y="111"/>
                      <a:pt x="12" y="117"/>
                    </a:cubicBezTo>
                    <a:cubicBezTo>
                      <a:pt x="0" y="73"/>
                      <a:pt x="3" y="35"/>
                      <a:pt x="45" y="0"/>
                    </a:cubicBezTo>
                    <a:cubicBezTo>
                      <a:pt x="45" y="31"/>
                      <a:pt x="45" y="57"/>
                      <a:pt x="4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Freeform 62">
                <a:extLst>
                  <a:ext uri="{FF2B5EF4-FFF2-40B4-BE49-F238E27FC236}">
                    <a16:creationId xmlns:a16="http://schemas.microsoft.com/office/drawing/2014/main" id="{375CA905-F6FD-45DD-B35B-0F1406B6B6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4125" y="6181725"/>
                <a:ext cx="160337" cy="269875"/>
              </a:xfrm>
              <a:custGeom>
                <a:avLst/>
                <a:gdLst>
                  <a:gd name="T0" fmla="*/ 65 w 65"/>
                  <a:gd name="T1" fmla="*/ 5 h 109"/>
                  <a:gd name="T2" fmla="*/ 20 w 65"/>
                  <a:gd name="T3" fmla="*/ 109 h 109"/>
                  <a:gd name="T4" fmla="*/ 54 w 65"/>
                  <a:gd name="T5" fmla="*/ 0 h 109"/>
                  <a:gd name="T6" fmla="*/ 65 w 65"/>
                  <a:gd name="T7" fmla="*/ 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09">
                    <a:moveTo>
                      <a:pt x="65" y="5"/>
                    </a:moveTo>
                    <a:cubicBezTo>
                      <a:pt x="50" y="40"/>
                      <a:pt x="35" y="74"/>
                      <a:pt x="20" y="109"/>
                    </a:cubicBezTo>
                    <a:cubicBezTo>
                      <a:pt x="0" y="51"/>
                      <a:pt x="8" y="31"/>
                      <a:pt x="54" y="0"/>
                    </a:cubicBezTo>
                    <a:cubicBezTo>
                      <a:pt x="58" y="2"/>
                      <a:pt x="61" y="3"/>
                      <a:pt x="6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Freeform 63">
                <a:extLst>
                  <a:ext uri="{FF2B5EF4-FFF2-40B4-BE49-F238E27FC236}">
                    <a16:creationId xmlns:a16="http://schemas.microsoft.com/office/drawing/2014/main" id="{376E0A16-B128-420E-B316-DF6A1E6A2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8500" y="5324475"/>
                <a:ext cx="236537" cy="201612"/>
              </a:xfrm>
              <a:custGeom>
                <a:avLst/>
                <a:gdLst>
                  <a:gd name="T0" fmla="*/ 86 w 96"/>
                  <a:gd name="T1" fmla="*/ 46 h 82"/>
                  <a:gd name="T2" fmla="*/ 85 w 96"/>
                  <a:gd name="T3" fmla="*/ 50 h 82"/>
                  <a:gd name="T4" fmla="*/ 96 w 96"/>
                  <a:gd name="T5" fmla="*/ 82 h 82"/>
                  <a:gd name="T6" fmla="*/ 0 w 96"/>
                  <a:gd name="T7" fmla="*/ 0 h 82"/>
                  <a:gd name="T8" fmla="*/ 86 w 96"/>
                  <a:gd name="T9" fmla="*/ 4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82">
                    <a:moveTo>
                      <a:pt x="86" y="46"/>
                    </a:moveTo>
                    <a:cubicBezTo>
                      <a:pt x="86" y="48"/>
                      <a:pt x="86" y="50"/>
                      <a:pt x="85" y="50"/>
                    </a:cubicBezTo>
                    <a:cubicBezTo>
                      <a:pt x="88" y="60"/>
                      <a:pt x="92" y="70"/>
                      <a:pt x="96" y="82"/>
                    </a:cubicBezTo>
                    <a:cubicBezTo>
                      <a:pt x="50" y="75"/>
                      <a:pt x="16" y="56"/>
                      <a:pt x="0" y="0"/>
                    </a:cubicBezTo>
                    <a:cubicBezTo>
                      <a:pt x="33" y="18"/>
                      <a:pt x="59" y="32"/>
                      <a:pt x="86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Freeform 64">
                <a:extLst>
                  <a:ext uri="{FF2B5EF4-FFF2-40B4-BE49-F238E27FC236}">
                    <a16:creationId xmlns:a16="http://schemas.microsoft.com/office/drawing/2014/main" id="{0954DC8B-EE45-46D7-B9A5-45CD279FA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050" y="5748338"/>
                <a:ext cx="192087" cy="223837"/>
              </a:xfrm>
              <a:custGeom>
                <a:avLst/>
                <a:gdLst>
                  <a:gd name="T0" fmla="*/ 0 w 78"/>
                  <a:gd name="T1" fmla="*/ 89 h 90"/>
                  <a:gd name="T2" fmla="*/ 78 w 78"/>
                  <a:gd name="T3" fmla="*/ 0 h 90"/>
                  <a:gd name="T4" fmla="*/ 1 w 78"/>
                  <a:gd name="T5" fmla="*/ 88 h 90"/>
                  <a:gd name="T6" fmla="*/ 0 w 78"/>
                  <a:gd name="T7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90">
                    <a:moveTo>
                      <a:pt x="0" y="89"/>
                    </a:moveTo>
                    <a:cubicBezTo>
                      <a:pt x="17" y="51"/>
                      <a:pt x="31" y="11"/>
                      <a:pt x="78" y="0"/>
                    </a:cubicBezTo>
                    <a:cubicBezTo>
                      <a:pt x="70" y="59"/>
                      <a:pt x="43" y="90"/>
                      <a:pt x="1" y="88"/>
                    </a:cubicBezTo>
                    <a:cubicBezTo>
                      <a:pt x="1" y="88"/>
                      <a:pt x="0" y="89"/>
                      <a:pt x="0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Freeform 65">
                <a:extLst>
                  <a:ext uri="{FF2B5EF4-FFF2-40B4-BE49-F238E27FC236}">
                    <a16:creationId xmlns:a16="http://schemas.microsoft.com/office/drawing/2014/main" id="{4C14BB9B-45E7-481B-9D05-3AD566F33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3" y="7720013"/>
                <a:ext cx="282575" cy="174625"/>
              </a:xfrm>
              <a:custGeom>
                <a:avLst/>
                <a:gdLst>
                  <a:gd name="T0" fmla="*/ 0 w 114"/>
                  <a:gd name="T1" fmla="*/ 48 h 71"/>
                  <a:gd name="T2" fmla="*/ 19 w 114"/>
                  <a:gd name="T3" fmla="*/ 29 h 71"/>
                  <a:gd name="T4" fmla="*/ 114 w 114"/>
                  <a:gd name="T5" fmla="*/ 0 h 71"/>
                  <a:gd name="T6" fmla="*/ 0 w 114"/>
                  <a:gd name="T7" fmla="*/ 4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71">
                    <a:moveTo>
                      <a:pt x="0" y="48"/>
                    </a:moveTo>
                    <a:cubicBezTo>
                      <a:pt x="6" y="42"/>
                      <a:pt x="12" y="36"/>
                      <a:pt x="19" y="29"/>
                    </a:cubicBezTo>
                    <a:cubicBezTo>
                      <a:pt x="47" y="21"/>
                      <a:pt x="76" y="12"/>
                      <a:pt x="114" y="0"/>
                    </a:cubicBezTo>
                    <a:cubicBezTo>
                      <a:pt x="77" y="57"/>
                      <a:pt x="38" y="71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" name="Freeform 66">
                <a:extLst>
                  <a:ext uri="{FF2B5EF4-FFF2-40B4-BE49-F238E27FC236}">
                    <a16:creationId xmlns:a16="http://schemas.microsoft.com/office/drawing/2014/main" id="{A3BBE59B-3985-4408-B262-20E7BDD0B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663" y="7835900"/>
                <a:ext cx="192087" cy="227012"/>
              </a:xfrm>
              <a:custGeom>
                <a:avLst/>
                <a:gdLst>
                  <a:gd name="T0" fmla="*/ 12 w 78"/>
                  <a:gd name="T1" fmla="*/ 91 h 92"/>
                  <a:gd name="T2" fmla="*/ 1 w 78"/>
                  <a:gd name="T3" fmla="*/ 79 h 92"/>
                  <a:gd name="T4" fmla="*/ 78 w 78"/>
                  <a:gd name="T5" fmla="*/ 0 h 92"/>
                  <a:gd name="T6" fmla="*/ 11 w 78"/>
                  <a:gd name="T7" fmla="*/ 92 h 92"/>
                  <a:gd name="T8" fmla="*/ 12 w 78"/>
                  <a:gd name="T9" fmla="*/ 9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92">
                    <a:moveTo>
                      <a:pt x="12" y="91"/>
                    </a:moveTo>
                    <a:cubicBezTo>
                      <a:pt x="8" y="87"/>
                      <a:pt x="0" y="82"/>
                      <a:pt x="1" y="79"/>
                    </a:cubicBezTo>
                    <a:cubicBezTo>
                      <a:pt x="12" y="40"/>
                      <a:pt x="33" y="8"/>
                      <a:pt x="78" y="0"/>
                    </a:cubicBezTo>
                    <a:cubicBezTo>
                      <a:pt x="75" y="45"/>
                      <a:pt x="45" y="70"/>
                      <a:pt x="11" y="92"/>
                    </a:cubicBezTo>
                    <a:cubicBezTo>
                      <a:pt x="11" y="92"/>
                      <a:pt x="12" y="91"/>
                      <a:pt x="12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" name="Freeform 67">
                <a:extLst>
                  <a:ext uri="{FF2B5EF4-FFF2-40B4-BE49-F238E27FC236}">
                    <a16:creationId xmlns:a16="http://schemas.microsoft.com/office/drawing/2014/main" id="{D598B7DC-B10B-491B-B68B-C29243E1C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8863" y="5659438"/>
                <a:ext cx="144462" cy="295275"/>
              </a:xfrm>
              <a:custGeom>
                <a:avLst/>
                <a:gdLst>
                  <a:gd name="T0" fmla="*/ 27 w 59"/>
                  <a:gd name="T1" fmla="*/ 119 h 119"/>
                  <a:gd name="T2" fmla="*/ 32 w 59"/>
                  <a:gd name="T3" fmla="*/ 0 h 119"/>
                  <a:gd name="T4" fmla="*/ 27 w 59"/>
                  <a:gd name="T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119">
                    <a:moveTo>
                      <a:pt x="27" y="119"/>
                    </a:moveTo>
                    <a:cubicBezTo>
                      <a:pt x="0" y="78"/>
                      <a:pt x="7" y="39"/>
                      <a:pt x="32" y="0"/>
                    </a:cubicBezTo>
                    <a:cubicBezTo>
                      <a:pt x="59" y="42"/>
                      <a:pt x="54" y="81"/>
                      <a:pt x="27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" name="Freeform 68">
                <a:extLst>
                  <a:ext uri="{FF2B5EF4-FFF2-40B4-BE49-F238E27FC236}">
                    <a16:creationId xmlns:a16="http://schemas.microsoft.com/office/drawing/2014/main" id="{6E848824-BA52-4CA9-B810-9D6103116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650" y="5422900"/>
                <a:ext cx="115887" cy="293687"/>
              </a:xfrm>
              <a:custGeom>
                <a:avLst/>
                <a:gdLst>
                  <a:gd name="T0" fmla="*/ 11 w 47"/>
                  <a:gd name="T1" fmla="*/ 114 h 119"/>
                  <a:gd name="T2" fmla="*/ 0 w 47"/>
                  <a:gd name="T3" fmla="*/ 86 h 119"/>
                  <a:gd name="T4" fmla="*/ 0 w 47"/>
                  <a:gd name="T5" fmla="*/ 0 h 119"/>
                  <a:gd name="T6" fmla="*/ 24 w 47"/>
                  <a:gd name="T7" fmla="*/ 117 h 119"/>
                  <a:gd name="T8" fmla="*/ 11 w 47"/>
                  <a:gd name="T9" fmla="*/ 11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19">
                    <a:moveTo>
                      <a:pt x="11" y="114"/>
                    </a:moveTo>
                    <a:cubicBezTo>
                      <a:pt x="7" y="105"/>
                      <a:pt x="3" y="96"/>
                      <a:pt x="0" y="86"/>
                    </a:cubicBezTo>
                    <a:cubicBezTo>
                      <a:pt x="0" y="60"/>
                      <a:pt x="0" y="33"/>
                      <a:pt x="0" y="0"/>
                    </a:cubicBezTo>
                    <a:cubicBezTo>
                      <a:pt x="39" y="38"/>
                      <a:pt x="47" y="84"/>
                      <a:pt x="24" y="117"/>
                    </a:cubicBezTo>
                    <a:cubicBezTo>
                      <a:pt x="23" y="119"/>
                      <a:pt x="15" y="116"/>
                      <a:pt x="11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Freeform 69">
                <a:extLst>
                  <a:ext uri="{FF2B5EF4-FFF2-40B4-BE49-F238E27FC236}">
                    <a16:creationId xmlns:a16="http://schemas.microsoft.com/office/drawing/2014/main" id="{974CB215-4743-428C-AA0B-B15327A3F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4763" y="5448300"/>
                <a:ext cx="152400" cy="311150"/>
              </a:xfrm>
              <a:custGeom>
                <a:avLst/>
                <a:gdLst>
                  <a:gd name="T0" fmla="*/ 29 w 62"/>
                  <a:gd name="T1" fmla="*/ 125 h 126"/>
                  <a:gd name="T2" fmla="*/ 35 w 62"/>
                  <a:gd name="T3" fmla="*/ 0 h 126"/>
                  <a:gd name="T4" fmla="*/ 28 w 62"/>
                  <a:gd name="T5" fmla="*/ 126 h 126"/>
                  <a:gd name="T6" fmla="*/ 29 w 62"/>
                  <a:gd name="T7" fmla="*/ 12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126">
                    <a:moveTo>
                      <a:pt x="29" y="125"/>
                    </a:moveTo>
                    <a:cubicBezTo>
                      <a:pt x="3" y="82"/>
                      <a:pt x="0" y="41"/>
                      <a:pt x="35" y="0"/>
                    </a:cubicBezTo>
                    <a:cubicBezTo>
                      <a:pt x="62" y="44"/>
                      <a:pt x="44" y="85"/>
                      <a:pt x="28" y="126"/>
                    </a:cubicBezTo>
                    <a:cubicBezTo>
                      <a:pt x="28" y="126"/>
                      <a:pt x="29" y="125"/>
                      <a:pt x="29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Freeform 70">
                <a:extLst>
                  <a:ext uri="{FF2B5EF4-FFF2-40B4-BE49-F238E27FC236}">
                    <a16:creationId xmlns:a16="http://schemas.microsoft.com/office/drawing/2014/main" id="{721ABB7C-7D81-4695-89B9-00F2C2F960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763" y="5024438"/>
                <a:ext cx="117475" cy="287337"/>
              </a:xfrm>
              <a:custGeom>
                <a:avLst/>
                <a:gdLst>
                  <a:gd name="T0" fmla="*/ 48 w 48"/>
                  <a:gd name="T1" fmla="*/ 78 h 116"/>
                  <a:gd name="T2" fmla="*/ 17 w 48"/>
                  <a:gd name="T3" fmla="*/ 116 h 116"/>
                  <a:gd name="T4" fmla="*/ 16 w 48"/>
                  <a:gd name="T5" fmla="*/ 38 h 116"/>
                  <a:gd name="T6" fmla="*/ 48 w 48"/>
                  <a:gd name="T7" fmla="*/ 0 h 116"/>
                  <a:gd name="T8" fmla="*/ 48 w 48"/>
                  <a:gd name="T9" fmla="*/ 78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6">
                    <a:moveTo>
                      <a:pt x="48" y="78"/>
                    </a:moveTo>
                    <a:cubicBezTo>
                      <a:pt x="37" y="91"/>
                      <a:pt x="27" y="103"/>
                      <a:pt x="17" y="116"/>
                    </a:cubicBezTo>
                    <a:cubicBezTo>
                      <a:pt x="1" y="98"/>
                      <a:pt x="0" y="60"/>
                      <a:pt x="16" y="38"/>
                    </a:cubicBezTo>
                    <a:cubicBezTo>
                      <a:pt x="23" y="27"/>
                      <a:pt x="32" y="18"/>
                      <a:pt x="48" y="0"/>
                    </a:cubicBezTo>
                    <a:cubicBezTo>
                      <a:pt x="48" y="32"/>
                      <a:pt x="48" y="55"/>
                      <a:pt x="48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Freeform 71">
                <a:extLst>
                  <a:ext uri="{FF2B5EF4-FFF2-40B4-BE49-F238E27FC236}">
                    <a16:creationId xmlns:a16="http://schemas.microsoft.com/office/drawing/2014/main" id="{7CD69522-8135-42A1-957D-23F57D8285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6188" y="5961063"/>
                <a:ext cx="180975" cy="255587"/>
              </a:xfrm>
              <a:custGeom>
                <a:avLst/>
                <a:gdLst>
                  <a:gd name="T0" fmla="*/ 0 w 73"/>
                  <a:gd name="T1" fmla="*/ 103 h 103"/>
                  <a:gd name="T2" fmla="*/ 73 w 73"/>
                  <a:gd name="T3" fmla="*/ 0 h 103"/>
                  <a:gd name="T4" fmla="*/ 0 w 73"/>
                  <a:gd name="T5" fmla="*/ 102 h 103"/>
                  <a:gd name="T6" fmla="*/ 0 w 73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103">
                    <a:moveTo>
                      <a:pt x="0" y="103"/>
                    </a:moveTo>
                    <a:cubicBezTo>
                      <a:pt x="15" y="62"/>
                      <a:pt x="23" y="17"/>
                      <a:pt x="73" y="0"/>
                    </a:cubicBezTo>
                    <a:cubicBezTo>
                      <a:pt x="71" y="51"/>
                      <a:pt x="52" y="88"/>
                      <a:pt x="0" y="102"/>
                    </a:cubicBezTo>
                    <a:cubicBezTo>
                      <a:pt x="0" y="102"/>
                      <a:pt x="0" y="103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Freeform 72">
                <a:extLst>
                  <a:ext uri="{FF2B5EF4-FFF2-40B4-BE49-F238E27FC236}">
                    <a16:creationId xmlns:a16="http://schemas.microsoft.com/office/drawing/2014/main" id="{2E6AFC89-C7D7-4CF5-B3C3-265A66CCB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8" y="7138988"/>
                <a:ext cx="207962" cy="196850"/>
              </a:xfrm>
              <a:custGeom>
                <a:avLst/>
                <a:gdLst>
                  <a:gd name="T0" fmla="*/ 0 w 84"/>
                  <a:gd name="T1" fmla="*/ 0 h 80"/>
                  <a:gd name="T2" fmla="*/ 84 w 84"/>
                  <a:gd name="T3" fmla="*/ 80 h 80"/>
                  <a:gd name="T4" fmla="*/ 0 w 84"/>
                  <a:gd name="T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80">
                    <a:moveTo>
                      <a:pt x="0" y="0"/>
                    </a:moveTo>
                    <a:cubicBezTo>
                      <a:pt x="43" y="13"/>
                      <a:pt x="78" y="30"/>
                      <a:pt x="84" y="80"/>
                    </a:cubicBezTo>
                    <a:cubicBezTo>
                      <a:pt x="36" y="74"/>
                      <a:pt x="12" y="4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Freeform 73">
                <a:extLst>
                  <a:ext uri="{FF2B5EF4-FFF2-40B4-BE49-F238E27FC236}">
                    <a16:creationId xmlns:a16="http://schemas.microsoft.com/office/drawing/2014/main" id="{91B15E61-0EBC-43C9-8030-EFFCF1656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2175" y="6794500"/>
                <a:ext cx="128587" cy="311150"/>
              </a:xfrm>
              <a:custGeom>
                <a:avLst/>
                <a:gdLst>
                  <a:gd name="T0" fmla="*/ 52 w 52"/>
                  <a:gd name="T1" fmla="*/ 89 h 126"/>
                  <a:gd name="T2" fmla="*/ 30 w 52"/>
                  <a:gd name="T3" fmla="*/ 126 h 126"/>
                  <a:gd name="T4" fmla="*/ 34 w 52"/>
                  <a:gd name="T5" fmla="*/ 0 h 126"/>
                  <a:gd name="T6" fmla="*/ 51 w 52"/>
                  <a:gd name="T7" fmla="*/ 90 h 126"/>
                  <a:gd name="T8" fmla="*/ 52 w 52"/>
                  <a:gd name="T9" fmla="*/ 8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26">
                    <a:moveTo>
                      <a:pt x="52" y="89"/>
                    </a:moveTo>
                    <a:cubicBezTo>
                      <a:pt x="45" y="101"/>
                      <a:pt x="38" y="113"/>
                      <a:pt x="30" y="126"/>
                    </a:cubicBezTo>
                    <a:cubicBezTo>
                      <a:pt x="4" y="87"/>
                      <a:pt x="0" y="48"/>
                      <a:pt x="34" y="0"/>
                    </a:cubicBezTo>
                    <a:cubicBezTo>
                      <a:pt x="40" y="36"/>
                      <a:pt x="46" y="63"/>
                      <a:pt x="51" y="90"/>
                    </a:cubicBezTo>
                    <a:cubicBezTo>
                      <a:pt x="51" y="90"/>
                      <a:pt x="52" y="89"/>
                      <a:pt x="5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Freeform 74">
                <a:extLst>
                  <a:ext uri="{FF2B5EF4-FFF2-40B4-BE49-F238E27FC236}">
                    <a16:creationId xmlns:a16="http://schemas.microsoft.com/office/drawing/2014/main" id="{A73FFBC1-462A-4C9D-933A-1098E5548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6788" y="5945188"/>
                <a:ext cx="163512" cy="249237"/>
              </a:xfrm>
              <a:custGeom>
                <a:avLst/>
                <a:gdLst>
                  <a:gd name="T0" fmla="*/ 4 w 66"/>
                  <a:gd name="T1" fmla="*/ 0 h 101"/>
                  <a:gd name="T2" fmla="*/ 66 w 66"/>
                  <a:gd name="T3" fmla="*/ 101 h 101"/>
                  <a:gd name="T4" fmla="*/ 4 w 66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" h="101">
                    <a:moveTo>
                      <a:pt x="4" y="0"/>
                    </a:moveTo>
                    <a:cubicBezTo>
                      <a:pt x="60" y="40"/>
                      <a:pt x="60" y="40"/>
                      <a:pt x="66" y="101"/>
                    </a:cubicBezTo>
                    <a:cubicBezTo>
                      <a:pt x="25" y="80"/>
                      <a:pt x="0" y="5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Freeform 75">
                <a:extLst>
                  <a:ext uri="{FF2B5EF4-FFF2-40B4-BE49-F238E27FC236}">
                    <a16:creationId xmlns:a16="http://schemas.microsoft.com/office/drawing/2014/main" id="{1E1FFF61-AF78-4DD3-B2E8-28AE2EE9C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138" y="7402513"/>
                <a:ext cx="141287" cy="284162"/>
              </a:xfrm>
              <a:custGeom>
                <a:avLst/>
                <a:gdLst>
                  <a:gd name="T0" fmla="*/ 35 w 57"/>
                  <a:gd name="T1" fmla="*/ 115 h 115"/>
                  <a:gd name="T2" fmla="*/ 4 w 57"/>
                  <a:gd name="T3" fmla="*/ 77 h 115"/>
                  <a:gd name="T4" fmla="*/ 0 w 57"/>
                  <a:gd name="T5" fmla="*/ 0 h 115"/>
                  <a:gd name="T6" fmla="*/ 35 w 57"/>
                  <a:gd name="T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15">
                    <a:moveTo>
                      <a:pt x="35" y="115"/>
                    </a:moveTo>
                    <a:cubicBezTo>
                      <a:pt x="25" y="102"/>
                      <a:pt x="15" y="90"/>
                      <a:pt x="4" y="77"/>
                    </a:cubicBezTo>
                    <a:cubicBezTo>
                      <a:pt x="3" y="53"/>
                      <a:pt x="2" y="28"/>
                      <a:pt x="0" y="0"/>
                    </a:cubicBezTo>
                    <a:cubicBezTo>
                      <a:pt x="49" y="42"/>
                      <a:pt x="57" y="73"/>
                      <a:pt x="35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Freeform 76">
                <a:extLst>
                  <a:ext uri="{FF2B5EF4-FFF2-40B4-BE49-F238E27FC236}">
                    <a16:creationId xmlns:a16="http://schemas.microsoft.com/office/drawing/2014/main" id="{9DB7F682-1AAB-4622-A208-1F5EB4856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775" y="6164263"/>
                <a:ext cx="160337" cy="274637"/>
              </a:xfrm>
              <a:custGeom>
                <a:avLst/>
                <a:gdLst>
                  <a:gd name="T0" fmla="*/ 45 w 65"/>
                  <a:gd name="T1" fmla="*/ 111 h 111"/>
                  <a:gd name="T2" fmla="*/ 10 w 65"/>
                  <a:gd name="T3" fmla="*/ 0 h 111"/>
                  <a:gd name="T4" fmla="*/ 45 w 65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11">
                    <a:moveTo>
                      <a:pt x="45" y="111"/>
                    </a:moveTo>
                    <a:cubicBezTo>
                      <a:pt x="9" y="82"/>
                      <a:pt x="0" y="46"/>
                      <a:pt x="10" y="0"/>
                    </a:cubicBezTo>
                    <a:cubicBezTo>
                      <a:pt x="44" y="31"/>
                      <a:pt x="65" y="64"/>
                      <a:pt x="45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Freeform 77">
                <a:extLst>
                  <a:ext uri="{FF2B5EF4-FFF2-40B4-BE49-F238E27FC236}">
                    <a16:creationId xmlns:a16="http://schemas.microsoft.com/office/drawing/2014/main" id="{EED2240B-7A7F-4D4C-B234-1D4A061E3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1713" y="6162675"/>
                <a:ext cx="160337" cy="261937"/>
              </a:xfrm>
              <a:custGeom>
                <a:avLst/>
                <a:gdLst>
                  <a:gd name="T0" fmla="*/ 51 w 65"/>
                  <a:gd name="T1" fmla="*/ 106 h 106"/>
                  <a:gd name="T2" fmla="*/ 7 w 65"/>
                  <a:gd name="T3" fmla="*/ 0 h 106"/>
                  <a:gd name="T4" fmla="*/ 51 w 65"/>
                  <a:gd name="T5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06">
                    <a:moveTo>
                      <a:pt x="51" y="106"/>
                    </a:moveTo>
                    <a:cubicBezTo>
                      <a:pt x="4" y="68"/>
                      <a:pt x="0" y="60"/>
                      <a:pt x="7" y="0"/>
                    </a:cubicBezTo>
                    <a:cubicBezTo>
                      <a:pt x="41" y="28"/>
                      <a:pt x="65" y="58"/>
                      <a:pt x="51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Freeform 78">
                <a:extLst>
                  <a:ext uri="{FF2B5EF4-FFF2-40B4-BE49-F238E27FC236}">
                    <a16:creationId xmlns:a16="http://schemas.microsoft.com/office/drawing/2014/main" id="{32B88BD9-8484-46CA-B6BF-CE6CC4F92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7475" y="6811963"/>
                <a:ext cx="128587" cy="311150"/>
              </a:xfrm>
              <a:custGeom>
                <a:avLst/>
                <a:gdLst>
                  <a:gd name="T0" fmla="*/ 1 w 52"/>
                  <a:gd name="T1" fmla="*/ 91 h 126"/>
                  <a:gd name="T2" fmla="*/ 16 w 52"/>
                  <a:gd name="T3" fmla="*/ 0 h 126"/>
                  <a:gd name="T4" fmla="*/ 23 w 52"/>
                  <a:gd name="T5" fmla="*/ 126 h 126"/>
                  <a:gd name="T6" fmla="*/ 0 w 52"/>
                  <a:gd name="T7" fmla="*/ 90 h 126"/>
                  <a:gd name="T8" fmla="*/ 1 w 52"/>
                  <a:gd name="T9" fmla="*/ 9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26">
                    <a:moveTo>
                      <a:pt x="1" y="91"/>
                    </a:moveTo>
                    <a:cubicBezTo>
                      <a:pt x="5" y="63"/>
                      <a:pt x="10" y="35"/>
                      <a:pt x="16" y="0"/>
                    </a:cubicBezTo>
                    <a:cubicBezTo>
                      <a:pt x="52" y="47"/>
                      <a:pt x="45" y="86"/>
                      <a:pt x="23" y="126"/>
                    </a:cubicBezTo>
                    <a:cubicBezTo>
                      <a:pt x="15" y="113"/>
                      <a:pt x="7" y="101"/>
                      <a:pt x="0" y="90"/>
                    </a:cubicBezTo>
                    <a:cubicBezTo>
                      <a:pt x="0" y="89"/>
                      <a:pt x="1" y="91"/>
                      <a:pt x="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Freeform 79">
                <a:extLst>
                  <a:ext uri="{FF2B5EF4-FFF2-40B4-BE49-F238E27FC236}">
                    <a16:creationId xmlns:a16="http://schemas.microsoft.com/office/drawing/2014/main" id="{6FDD5FC7-9D98-4E38-90E2-3611E877C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675" y="7034213"/>
                <a:ext cx="141287" cy="292100"/>
              </a:xfrm>
              <a:custGeom>
                <a:avLst/>
                <a:gdLst>
                  <a:gd name="T0" fmla="*/ 22 w 57"/>
                  <a:gd name="T1" fmla="*/ 0 h 118"/>
                  <a:gd name="T2" fmla="*/ 36 w 57"/>
                  <a:gd name="T3" fmla="*/ 118 h 118"/>
                  <a:gd name="T4" fmla="*/ 22 w 57"/>
                  <a:gd name="T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118">
                    <a:moveTo>
                      <a:pt x="22" y="0"/>
                    </a:moveTo>
                    <a:cubicBezTo>
                      <a:pt x="57" y="37"/>
                      <a:pt x="54" y="76"/>
                      <a:pt x="36" y="118"/>
                    </a:cubicBezTo>
                    <a:cubicBezTo>
                      <a:pt x="0" y="82"/>
                      <a:pt x="6" y="43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Freeform 80">
                <a:extLst>
                  <a:ext uri="{FF2B5EF4-FFF2-40B4-BE49-F238E27FC236}">
                    <a16:creationId xmlns:a16="http://schemas.microsoft.com/office/drawing/2014/main" id="{437A6D0B-B310-4AAE-AF19-D75C9B53A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719763"/>
                <a:ext cx="200025" cy="219075"/>
              </a:xfrm>
              <a:custGeom>
                <a:avLst/>
                <a:gdLst>
                  <a:gd name="T0" fmla="*/ 11 w 81"/>
                  <a:gd name="T1" fmla="*/ 0 h 89"/>
                  <a:gd name="T2" fmla="*/ 81 w 81"/>
                  <a:gd name="T3" fmla="*/ 89 h 89"/>
                  <a:gd name="T4" fmla="*/ 0 w 81"/>
                  <a:gd name="T5" fmla="*/ 7 h 89"/>
                  <a:gd name="T6" fmla="*/ 11 w 81"/>
                  <a:gd name="T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89">
                    <a:moveTo>
                      <a:pt x="11" y="0"/>
                    </a:moveTo>
                    <a:cubicBezTo>
                      <a:pt x="35" y="29"/>
                      <a:pt x="58" y="59"/>
                      <a:pt x="81" y="89"/>
                    </a:cubicBezTo>
                    <a:cubicBezTo>
                      <a:pt x="20" y="78"/>
                      <a:pt x="11" y="68"/>
                      <a:pt x="0" y="7"/>
                    </a:cubicBezTo>
                    <a:cubicBezTo>
                      <a:pt x="4" y="5"/>
                      <a:pt x="8" y="2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Freeform 81">
                <a:extLst>
                  <a:ext uri="{FF2B5EF4-FFF2-40B4-BE49-F238E27FC236}">
                    <a16:creationId xmlns:a16="http://schemas.microsoft.com/office/drawing/2014/main" id="{E3554730-BD01-463C-9BE1-C78E9C55BB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6416675"/>
                <a:ext cx="168275" cy="265112"/>
              </a:xfrm>
              <a:custGeom>
                <a:avLst/>
                <a:gdLst>
                  <a:gd name="T0" fmla="*/ 14 w 68"/>
                  <a:gd name="T1" fmla="*/ 0 h 107"/>
                  <a:gd name="T2" fmla="*/ 58 w 68"/>
                  <a:gd name="T3" fmla="*/ 107 h 107"/>
                  <a:gd name="T4" fmla="*/ 14 w 68"/>
                  <a:gd name="T5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8" h="107">
                    <a:moveTo>
                      <a:pt x="14" y="0"/>
                    </a:moveTo>
                    <a:cubicBezTo>
                      <a:pt x="53" y="26"/>
                      <a:pt x="68" y="60"/>
                      <a:pt x="58" y="107"/>
                    </a:cubicBezTo>
                    <a:cubicBezTo>
                      <a:pt x="25" y="79"/>
                      <a:pt x="0" y="5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Freeform 82">
                <a:extLst>
                  <a:ext uri="{FF2B5EF4-FFF2-40B4-BE49-F238E27FC236}">
                    <a16:creationId xmlns:a16="http://schemas.microsoft.com/office/drawing/2014/main" id="{47F49176-437F-4F93-A031-06DAE9FC3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188" y="6402388"/>
                <a:ext cx="139700" cy="261937"/>
              </a:xfrm>
              <a:custGeom>
                <a:avLst/>
                <a:gdLst>
                  <a:gd name="T0" fmla="*/ 34 w 57"/>
                  <a:gd name="T1" fmla="*/ 106 h 106"/>
                  <a:gd name="T2" fmla="*/ 0 w 57"/>
                  <a:gd name="T3" fmla="*/ 0 h 106"/>
                  <a:gd name="T4" fmla="*/ 47 w 57"/>
                  <a:gd name="T5" fmla="*/ 101 h 106"/>
                  <a:gd name="T6" fmla="*/ 34 w 57"/>
                  <a:gd name="T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06">
                    <a:moveTo>
                      <a:pt x="34" y="106"/>
                    </a:moveTo>
                    <a:cubicBezTo>
                      <a:pt x="23" y="70"/>
                      <a:pt x="11" y="35"/>
                      <a:pt x="0" y="0"/>
                    </a:cubicBezTo>
                    <a:cubicBezTo>
                      <a:pt x="52" y="26"/>
                      <a:pt x="57" y="42"/>
                      <a:pt x="47" y="101"/>
                    </a:cubicBezTo>
                    <a:cubicBezTo>
                      <a:pt x="43" y="103"/>
                      <a:pt x="38" y="104"/>
                      <a:pt x="34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56" name="星形: 五角 355">
              <a:extLst>
                <a:ext uri="{FF2B5EF4-FFF2-40B4-BE49-F238E27FC236}">
                  <a16:creationId xmlns:a16="http://schemas.microsoft.com/office/drawing/2014/main" id="{2D295B6C-0F28-4420-8A8B-291723524FC8}"/>
                </a:ext>
              </a:extLst>
            </p:cNvPr>
            <p:cNvSpPr/>
            <p:nvPr/>
          </p:nvSpPr>
          <p:spPr>
            <a:xfrm>
              <a:off x="-2034461" y="6202819"/>
              <a:ext cx="138394" cy="138394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1" name="组合 430">
            <a:extLst>
              <a:ext uri="{FF2B5EF4-FFF2-40B4-BE49-F238E27FC236}">
                <a16:creationId xmlns:a16="http://schemas.microsoft.com/office/drawing/2014/main" id="{22306110-7F95-4D17-AA8E-BFB70233D275}"/>
              </a:ext>
            </a:extLst>
          </p:cNvPr>
          <p:cNvGrpSpPr/>
          <p:nvPr/>
        </p:nvGrpSpPr>
        <p:grpSpPr>
          <a:xfrm>
            <a:off x="8752206" y="2390041"/>
            <a:ext cx="1629468" cy="1209713"/>
            <a:chOff x="-2779998" y="5131500"/>
            <a:chExt cx="1629468" cy="1209713"/>
          </a:xfrm>
          <a:solidFill>
            <a:srgbClr val="F9DEC8"/>
          </a:solidFill>
        </p:grpSpPr>
        <p:grpSp>
          <p:nvGrpSpPr>
            <p:cNvPr id="432" name="组合 431">
              <a:extLst>
                <a:ext uri="{FF2B5EF4-FFF2-40B4-BE49-F238E27FC236}">
                  <a16:creationId xmlns:a16="http://schemas.microsoft.com/office/drawing/2014/main" id="{C01D53B8-D66D-4C29-AD40-BBA6C64E5A68}"/>
                </a:ext>
              </a:extLst>
            </p:cNvPr>
            <p:cNvGrpSpPr/>
            <p:nvPr/>
          </p:nvGrpSpPr>
          <p:grpSpPr>
            <a:xfrm>
              <a:off x="-2779998" y="5131500"/>
              <a:ext cx="1629468" cy="1106557"/>
              <a:chOff x="1111251" y="4673600"/>
              <a:chExt cx="5238749" cy="3557587"/>
            </a:xfrm>
            <a:grpFill/>
          </p:grpSpPr>
          <p:sp>
            <p:nvSpPr>
              <p:cNvPr id="434" name="Freeform 9">
                <a:extLst>
                  <a:ext uri="{FF2B5EF4-FFF2-40B4-BE49-F238E27FC236}">
                    <a16:creationId xmlns:a16="http://schemas.microsoft.com/office/drawing/2014/main" id="{B4CFF0D9-1EF3-4295-95A6-94BC73239E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7125" y="6164263"/>
                <a:ext cx="142875" cy="265112"/>
              </a:xfrm>
              <a:custGeom>
                <a:avLst/>
                <a:gdLst>
                  <a:gd name="T0" fmla="*/ 58 w 58"/>
                  <a:gd name="T1" fmla="*/ 61 h 107"/>
                  <a:gd name="T2" fmla="*/ 16 w 58"/>
                  <a:gd name="T3" fmla="*/ 107 h 107"/>
                  <a:gd name="T4" fmla="*/ 41 w 58"/>
                  <a:gd name="T5" fmla="*/ 3 h 107"/>
                  <a:gd name="T6" fmla="*/ 58 w 58"/>
                  <a:gd name="T7" fmla="*/ 5 h 107"/>
                  <a:gd name="T8" fmla="*/ 58 w 58"/>
                  <a:gd name="T9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07">
                    <a:moveTo>
                      <a:pt x="58" y="61"/>
                    </a:moveTo>
                    <a:cubicBezTo>
                      <a:pt x="45" y="76"/>
                      <a:pt x="31" y="90"/>
                      <a:pt x="16" y="107"/>
                    </a:cubicBezTo>
                    <a:cubicBezTo>
                      <a:pt x="0" y="65"/>
                      <a:pt x="13" y="32"/>
                      <a:pt x="41" y="3"/>
                    </a:cubicBezTo>
                    <a:cubicBezTo>
                      <a:pt x="43" y="0"/>
                      <a:pt x="52" y="4"/>
                      <a:pt x="58" y="5"/>
                    </a:cubicBezTo>
                    <a:cubicBezTo>
                      <a:pt x="58" y="24"/>
                      <a:pt x="58" y="42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5" name="Freeform 10">
                <a:extLst>
                  <a:ext uri="{FF2B5EF4-FFF2-40B4-BE49-F238E27FC236}">
                    <a16:creationId xmlns:a16="http://schemas.microsoft.com/office/drawing/2014/main" id="{36BF4B05-9704-4B00-A93F-4AFEA6460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9663" y="6373813"/>
                <a:ext cx="160337" cy="307975"/>
              </a:xfrm>
              <a:custGeom>
                <a:avLst/>
                <a:gdLst>
                  <a:gd name="T0" fmla="*/ 65 w 65"/>
                  <a:gd name="T1" fmla="*/ 55 h 124"/>
                  <a:gd name="T2" fmla="*/ 15 w 65"/>
                  <a:gd name="T3" fmla="*/ 124 h 124"/>
                  <a:gd name="T4" fmla="*/ 65 w 65"/>
                  <a:gd name="T5" fmla="*/ 0 h 124"/>
                  <a:gd name="T6" fmla="*/ 65 w 65"/>
                  <a:gd name="T7" fmla="*/ 5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24">
                    <a:moveTo>
                      <a:pt x="65" y="55"/>
                    </a:moveTo>
                    <a:cubicBezTo>
                      <a:pt x="50" y="76"/>
                      <a:pt x="34" y="98"/>
                      <a:pt x="15" y="124"/>
                    </a:cubicBezTo>
                    <a:cubicBezTo>
                      <a:pt x="0" y="63"/>
                      <a:pt x="32" y="31"/>
                      <a:pt x="65" y="0"/>
                    </a:cubicBezTo>
                    <a:cubicBezTo>
                      <a:pt x="65" y="18"/>
                      <a:pt x="65" y="37"/>
                      <a:pt x="6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6" name="Freeform 11">
                <a:extLst>
                  <a:ext uri="{FF2B5EF4-FFF2-40B4-BE49-F238E27FC236}">
                    <a16:creationId xmlns:a16="http://schemas.microsoft.com/office/drawing/2014/main" id="{7A708AD4-DDEF-4BD0-B63E-379FE51F8C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4063" y="4686300"/>
                <a:ext cx="274637" cy="174625"/>
              </a:xfrm>
              <a:custGeom>
                <a:avLst/>
                <a:gdLst>
                  <a:gd name="T0" fmla="*/ 0 w 111"/>
                  <a:gd name="T1" fmla="*/ 69 h 71"/>
                  <a:gd name="T2" fmla="*/ 111 w 111"/>
                  <a:gd name="T3" fmla="*/ 2 h 71"/>
                  <a:gd name="T4" fmla="*/ 0 w 111"/>
                  <a:gd name="T5" fmla="*/ 6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71">
                    <a:moveTo>
                      <a:pt x="0" y="69"/>
                    </a:moveTo>
                    <a:cubicBezTo>
                      <a:pt x="23" y="23"/>
                      <a:pt x="58" y="0"/>
                      <a:pt x="111" y="2"/>
                    </a:cubicBezTo>
                    <a:cubicBezTo>
                      <a:pt x="87" y="47"/>
                      <a:pt x="52" y="71"/>
                      <a:pt x="0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7" name="Freeform 12">
                <a:extLst>
                  <a:ext uri="{FF2B5EF4-FFF2-40B4-BE49-F238E27FC236}">
                    <a16:creationId xmlns:a16="http://schemas.microsoft.com/office/drawing/2014/main" id="{35F55217-4832-4D2C-819D-B11BC22AA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5250" y="4673600"/>
                <a:ext cx="266700" cy="176212"/>
              </a:xfrm>
              <a:custGeom>
                <a:avLst/>
                <a:gdLst>
                  <a:gd name="T0" fmla="*/ 0 w 108"/>
                  <a:gd name="T1" fmla="*/ 6 h 71"/>
                  <a:gd name="T2" fmla="*/ 108 w 108"/>
                  <a:gd name="T3" fmla="*/ 67 h 71"/>
                  <a:gd name="T4" fmla="*/ 0 w 108"/>
                  <a:gd name="T5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8" h="71">
                    <a:moveTo>
                      <a:pt x="0" y="6"/>
                    </a:moveTo>
                    <a:cubicBezTo>
                      <a:pt x="53" y="0"/>
                      <a:pt x="83" y="28"/>
                      <a:pt x="108" y="67"/>
                    </a:cubicBezTo>
                    <a:cubicBezTo>
                      <a:pt x="50" y="71"/>
                      <a:pt x="39" y="6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8" name="Freeform 13">
                <a:extLst>
                  <a:ext uri="{FF2B5EF4-FFF2-40B4-BE49-F238E27FC236}">
                    <a16:creationId xmlns:a16="http://schemas.microsoft.com/office/drawing/2014/main" id="{F6BDF6AF-C8F6-4BA4-BC94-A95F9F5C1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6450" y="5514975"/>
                <a:ext cx="230187" cy="219075"/>
              </a:xfrm>
              <a:custGeom>
                <a:avLst/>
                <a:gdLst>
                  <a:gd name="T0" fmla="*/ 93 w 93"/>
                  <a:gd name="T1" fmla="*/ 77 h 89"/>
                  <a:gd name="T2" fmla="*/ 78 w 93"/>
                  <a:gd name="T3" fmla="*/ 87 h 89"/>
                  <a:gd name="T4" fmla="*/ 0 w 93"/>
                  <a:gd name="T5" fmla="*/ 0 h 89"/>
                  <a:gd name="T6" fmla="*/ 82 w 93"/>
                  <a:gd name="T7" fmla="*/ 49 h 89"/>
                  <a:gd name="T8" fmla="*/ 93 w 93"/>
                  <a:gd name="T9" fmla="*/ 77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89">
                    <a:moveTo>
                      <a:pt x="93" y="77"/>
                    </a:moveTo>
                    <a:cubicBezTo>
                      <a:pt x="88" y="81"/>
                      <a:pt x="81" y="89"/>
                      <a:pt x="78" y="87"/>
                    </a:cubicBezTo>
                    <a:cubicBezTo>
                      <a:pt x="35" y="74"/>
                      <a:pt x="27" y="65"/>
                      <a:pt x="0" y="0"/>
                    </a:cubicBezTo>
                    <a:cubicBezTo>
                      <a:pt x="33" y="20"/>
                      <a:pt x="57" y="35"/>
                      <a:pt x="82" y="49"/>
                    </a:cubicBezTo>
                    <a:cubicBezTo>
                      <a:pt x="85" y="59"/>
                      <a:pt x="89" y="68"/>
                      <a:pt x="93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9" name="Freeform 14">
                <a:extLst>
                  <a:ext uri="{FF2B5EF4-FFF2-40B4-BE49-F238E27FC236}">
                    <a16:creationId xmlns:a16="http://schemas.microsoft.com/office/drawing/2014/main" id="{5852F4C3-D8AF-4B30-BD05-2DA193C04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5100" y="7708900"/>
                <a:ext cx="188912" cy="255587"/>
              </a:xfrm>
              <a:custGeom>
                <a:avLst/>
                <a:gdLst>
                  <a:gd name="T0" fmla="*/ 11 w 77"/>
                  <a:gd name="T1" fmla="*/ 103 h 103"/>
                  <a:gd name="T2" fmla="*/ 77 w 77"/>
                  <a:gd name="T3" fmla="*/ 0 h 103"/>
                  <a:gd name="T4" fmla="*/ 56 w 77"/>
                  <a:gd name="T5" fmla="*/ 76 h 103"/>
                  <a:gd name="T6" fmla="*/ 11 w 77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103">
                    <a:moveTo>
                      <a:pt x="11" y="103"/>
                    </a:moveTo>
                    <a:cubicBezTo>
                      <a:pt x="0" y="63"/>
                      <a:pt x="19" y="32"/>
                      <a:pt x="77" y="0"/>
                    </a:cubicBezTo>
                    <a:cubicBezTo>
                      <a:pt x="69" y="28"/>
                      <a:pt x="62" y="52"/>
                      <a:pt x="56" y="76"/>
                    </a:cubicBezTo>
                    <a:cubicBezTo>
                      <a:pt x="41" y="85"/>
                      <a:pt x="26" y="94"/>
                      <a:pt x="11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0" name="Freeform 15">
                <a:extLst>
                  <a:ext uri="{FF2B5EF4-FFF2-40B4-BE49-F238E27FC236}">
                    <a16:creationId xmlns:a16="http://schemas.microsoft.com/office/drawing/2014/main" id="{477C81E6-361F-43C4-B96D-31E953F6D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2500" y="7835900"/>
                <a:ext cx="209550" cy="223837"/>
              </a:xfrm>
              <a:custGeom>
                <a:avLst/>
                <a:gdLst>
                  <a:gd name="T0" fmla="*/ 43 w 85"/>
                  <a:gd name="T1" fmla="*/ 74 h 91"/>
                  <a:gd name="T2" fmla="*/ 0 w 85"/>
                  <a:gd name="T3" fmla="*/ 0 h 91"/>
                  <a:gd name="T4" fmla="*/ 85 w 85"/>
                  <a:gd name="T5" fmla="*/ 79 h 91"/>
                  <a:gd name="T6" fmla="*/ 76 w 85"/>
                  <a:gd name="T7" fmla="*/ 91 h 91"/>
                  <a:gd name="T8" fmla="*/ 43 w 85"/>
                  <a:gd name="T9" fmla="*/ 74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1">
                    <a:moveTo>
                      <a:pt x="43" y="74"/>
                    </a:moveTo>
                    <a:cubicBezTo>
                      <a:pt x="29" y="51"/>
                      <a:pt x="16" y="28"/>
                      <a:pt x="0" y="0"/>
                    </a:cubicBezTo>
                    <a:cubicBezTo>
                      <a:pt x="53" y="7"/>
                      <a:pt x="73" y="40"/>
                      <a:pt x="85" y="79"/>
                    </a:cubicBezTo>
                    <a:cubicBezTo>
                      <a:pt x="85" y="82"/>
                      <a:pt x="79" y="87"/>
                      <a:pt x="76" y="91"/>
                    </a:cubicBezTo>
                    <a:cubicBezTo>
                      <a:pt x="65" y="85"/>
                      <a:pt x="54" y="80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1" name="Freeform 16">
                <a:extLst>
                  <a:ext uri="{FF2B5EF4-FFF2-40B4-BE49-F238E27FC236}">
                    <a16:creationId xmlns:a16="http://schemas.microsoft.com/office/drawing/2014/main" id="{965D1FD6-96B3-4934-9CD4-326D51791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9325" y="6586538"/>
                <a:ext cx="142875" cy="300037"/>
              </a:xfrm>
              <a:custGeom>
                <a:avLst/>
                <a:gdLst>
                  <a:gd name="T0" fmla="*/ 55 w 58"/>
                  <a:gd name="T1" fmla="*/ 103 h 121"/>
                  <a:gd name="T2" fmla="*/ 40 w 58"/>
                  <a:gd name="T3" fmla="*/ 121 h 121"/>
                  <a:gd name="T4" fmla="*/ 26 w 58"/>
                  <a:gd name="T5" fmla="*/ 0 h 121"/>
                  <a:gd name="T6" fmla="*/ 58 w 58"/>
                  <a:gd name="T7" fmla="*/ 79 h 121"/>
                  <a:gd name="T8" fmla="*/ 55 w 58"/>
                  <a:gd name="T9" fmla="*/ 10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21">
                    <a:moveTo>
                      <a:pt x="55" y="103"/>
                    </a:moveTo>
                    <a:cubicBezTo>
                      <a:pt x="50" y="109"/>
                      <a:pt x="45" y="115"/>
                      <a:pt x="40" y="121"/>
                    </a:cubicBezTo>
                    <a:cubicBezTo>
                      <a:pt x="11" y="85"/>
                      <a:pt x="0" y="49"/>
                      <a:pt x="26" y="0"/>
                    </a:cubicBezTo>
                    <a:cubicBezTo>
                      <a:pt x="38" y="29"/>
                      <a:pt x="48" y="54"/>
                      <a:pt x="58" y="79"/>
                    </a:cubicBezTo>
                    <a:cubicBezTo>
                      <a:pt x="57" y="87"/>
                      <a:pt x="56" y="95"/>
                      <a:pt x="5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2" name="Freeform 17">
                <a:extLst>
                  <a:ext uri="{FF2B5EF4-FFF2-40B4-BE49-F238E27FC236}">
                    <a16:creationId xmlns:a16="http://schemas.microsoft.com/office/drawing/2014/main" id="{C3365942-9F90-4451-A1BB-E5B6BEFEC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488" y="4695825"/>
                <a:ext cx="182562" cy="242887"/>
              </a:xfrm>
              <a:custGeom>
                <a:avLst/>
                <a:gdLst>
                  <a:gd name="T0" fmla="*/ 28 w 74"/>
                  <a:gd name="T1" fmla="*/ 76 h 98"/>
                  <a:gd name="T2" fmla="*/ 0 w 74"/>
                  <a:gd name="T3" fmla="*/ 0 h 98"/>
                  <a:gd name="T4" fmla="*/ 74 w 74"/>
                  <a:gd name="T5" fmla="*/ 98 h 98"/>
                  <a:gd name="T6" fmla="*/ 48 w 74"/>
                  <a:gd name="T7" fmla="*/ 89 h 98"/>
                  <a:gd name="T8" fmla="*/ 28 w 74"/>
                  <a:gd name="T9" fmla="*/ 7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98">
                    <a:moveTo>
                      <a:pt x="28" y="76"/>
                    </a:moveTo>
                    <a:cubicBezTo>
                      <a:pt x="19" y="52"/>
                      <a:pt x="10" y="28"/>
                      <a:pt x="0" y="0"/>
                    </a:cubicBezTo>
                    <a:cubicBezTo>
                      <a:pt x="60" y="30"/>
                      <a:pt x="64" y="36"/>
                      <a:pt x="74" y="98"/>
                    </a:cubicBezTo>
                    <a:cubicBezTo>
                      <a:pt x="65" y="95"/>
                      <a:pt x="57" y="92"/>
                      <a:pt x="48" y="89"/>
                    </a:cubicBezTo>
                    <a:cubicBezTo>
                      <a:pt x="42" y="85"/>
                      <a:pt x="35" y="81"/>
                      <a:pt x="2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3" name="Freeform 18">
                <a:extLst>
                  <a:ext uri="{FF2B5EF4-FFF2-40B4-BE49-F238E27FC236}">
                    <a16:creationId xmlns:a16="http://schemas.microsoft.com/office/drawing/2014/main" id="{8089E2E9-5100-418B-BF63-5E4E40BCA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1163" y="4868863"/>
                <a:ext cx="158750" cy="260350"/>
              </a:xfrm>
              <a:custGeom>
                <a:avLst/>
                <a:gdLst>
                  <a:gd name="T0" fmla="*/ 16 w 64"/>
                  <a:gd name="T1" fmla="*/ 105 h 105"/>
                  <a:gd name="T2" fmla="*/ 21 w 64"/>
                  <a:gd name="T3" fmla="*/ 28 h 105"/>
                  <a:gd name="T4" fmla="*/ 64 w 64"/>
                  <a:gd name="T5" fmla="*/ 0 h 105"/>
                  <a:gd name="T6" fmla="*/ 41 w 64"/>
                  <a:gd name="T7" fmla="*/ 79 h 105"/>
                  <a:gd name="T8" fmla="*/ 16 w 64"/>
                  <a:gd name="T9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5">
                    <a:moveTo>
                      <a:pt x="16" y="105"/>
                    </a:moveTo>
                    <a:cubicBezTo>
                      <a:pt x="0" y="89"/>
                      <a:pt x="2" y="48"/>
                      <a:pt x="21" y="28"/>
                    </a:cubicBezTo>
                    <a:cubicBezTo>
                      <a:pt x="31" y="17"/>
                      <a:pt x="43" y="7"/>
                      <a:pt x="64" y="0"/>
                    </a:cubicBezTo>
                    <a:cubicBezTo>
                      <a:pt x="56" y="27"/>
                      <a:pt x="48" y="53"/>
                      <a:pt x="41" y="79"/>
                    </a:cubicBezTo>
                    <a:cubicBezTo>
                      <a:pt x="32" y="87"/>
                      <a:pt x="24" y="96"/>
                      <a:pt x="16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4" name="Freeform 19">
                <a:extLst>
                  <a:ext uri="{FF2B5EF4-FFF2-40B4-BE49-F238E27FC236}">
                    <a16:creationId xmlns:a16="http://schemas.microsoft.com/office/drawing/2014/main" id="{95A7FF1D-306E-43B0-AF63-635A57C88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188" y="4903788"/>
                <a:ext cx="280987" cy="125412"/>
              </a:xfrm>
              <a:custGeom>
                <a:avLst/>
                <a:gdLst>
                  <a:gd name="T0" fmla="*/ 31 w 114"/>
                  <a:gd name="T1" fmla="*/ 0 h 51"/>
                  <a:gd name="T2" fmla="*/ 114 w 114"/>
                  <a:gd name="T3" fmla="*/ 0 h 51"/>
                  <a:gd name="T4" fmla="*/ 0 w 114"/>
                  <a:gd name="T5" fmla="*/ 24 h 51"/>
                  <a:gd name="T6" fmla="*/ 31 w 114"/>
                  <a:gd name="T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51">
                    <a:moveTo>
                      <a:pt x="31" y="0"/>
                    </a:moveTo>
                    <a:cubicBezTo>
                      <a:pt x="58" y="0"/>
                      <a:pt x="85" y="0"/>
                      <a:pt x="114" y="0"/>
                    </a:cubicBezTo>
                    <a:cubicBezTo>
                      <a:pt x="72" y="44"/>
                      <a:pt x="36" y="51"/>
                      <a:pt x="0" y="24"/>
                    </a:cubicBezTo>
                    <a:cubicBezTo>
                      <a:pt x="11" y="16"/>
                      <a:pt x="21" y="8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5" name="Freeform 20">
                <a:extLst>
                  <a:ext uri="{FF2B5EF4-FFF2-40B4-BE49-F238E27FC236}">
                    <a16:creationId xmlns:a16="http://schemas.microsoft.com/office/drawing/2014/main" id="{241E22D0-A551-465C-B5DF-CDB279334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138" y="4883150"/>
                <a:ext cx="298450" cy="117475"/>
              </a:xfrm>
              <a:custGeom>
                <a:avLst/>
                <a:gdLst>
                  <a:gd name="T0" fmla="*/ 82 w 121"/>
                  <a:gd name="T1" fmla="*/ 0 h 47"/>
                  <a:gd name="T2" fmla="*/ 102 w 121"/>
                  <a:gd name="T3" fmla="*/ 13 h 47"/>
                  <a:gd name="T4" fmla="*/ 121 w 121"/>
                  <a:gd name="T5" fmla="*/ 36 h 47"/>
                  <a:gd name="T6" fmla="*/ 0 w 121"/>
                  <a:gd name="T7" fmla="*/ 0 h 47"/>
                  <a:gd name="T8" fmla="*/ 82 w 12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7">
                    <a:moveTo>
                      <a:pt x="82" y="0"/>
                    </a:moveTo>
                    <a:cubicBezTo>
                      <a:pt x="89" y="5"/>
                      <a:pt x="96" y="9"/>
                      <a:pt x="102" y="13"/>
                    </a:cubicBezTo>
                    <a:cubicBezTo>
                      <a:pt x="108" y="20"/>
                      <a:pt x="114" y="27"/>
                      <a:pt x="121" y="36"/>
                    </a:cubicBezTo>
                    <a:cubicBezTo>
                      <a:pt x="78" y="45"/>
                      <a:pt x="39" y="47"/>
                      <a:pt x="0" y="0"/>
                    </a:cubicBezTo>
                    <a:cubicBezTo>
                      <a:pt x="33" y="0"/>
                      <a:pt x="57" y="0"/>
                      <a:pt x="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6" name="Freeform 21">
                <a:extLst>
                  <a:ext uri="{FF2B5EF4-FFF2-40B4-BE49-F238E27FC236}">
                    <a16:creationId xmlns:a16="http://schemas.microsoft.com/office/drawing/2014/main" id="{34820C09-7AAE-41B4-8470-84BABE2D5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5750" y="7548563"/>
                <a:ext cx="266700" cy="180975"/>
              </a:xfrm>
              <a:custGeom>
                <a:avLst/>
                <a:gdLst>
                  <a:gd name="T0" fmla="*/ 108 w 108"/>
                  <a:gd name="T1" fmla="*/ 56 h 73"/>
                  <a:gd name="T2" fmla="*/ 0 w 108"/>
                  <a:gd name="T3" fmla="*/ 0 h 73"/>
                  <a:gd name="T4" fmla="*/ 77 w 108"/>
                  <a:gd name="T5" fmla="*/ 18 h 73"/>
                  <a:gd name="T6" fmla="*/ 108 w 108"/>
                  <a:gd name="T7" fmla="*/ 5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" h="73">
                    <a:moveTo>
                      <a:pt x="108" y="56"/>
                    </a:moveTo>
                    <a:cubicBezTo>
                      <a:pt x="66" y="73"/>
                      <a:pt x="35" y="58"/>
                      <a:pt x="0" y="0"/>
                    </a:cubicBezTo>
                    <a:cubicBezTo>
                      <a:pt x="28" y="6"/>
                      <a:pt x="53" y="12"/>
                      <a:pt x="77" y="18"/>
                    </a:cubicBezTo>
                    <a:cubicBezTo>
                      <a:pt x="88" y="31"/>
                      <a:pt x="98" y="43"/>
                      <a:pt x="10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7" name="Freeform 22">
                <a:extLst>
                  <a:ext uri="{FF2B5EF4-FFF2-40B4-BE49-F238E27FC236}">
                    <a16:creationId xmlns:a16="http://schemas.microsoft.com/office/drawing/2014/main" id="{E41F24D5-2439-4CEF-B1B6-03CF935CA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0038" y="5180013"/>
                <a:ext cx="260350" cy="155575"/>
              </a:xfrm>
              <a:custGeom>
                <a:avLst/>
                <a:gdLst>
                  <a:gd name="T0" fmla="*/ 31 w 105"/>
                  <a:gd name="T1" fmla="*/ 15 h 63"/>
                  <a:gd name="T2" fmla="*/ 105 w 105"/>
                  <a:gd name="T3" fmla="*/ 0 h 63"/>
                  <a:gd name="T4" fmla="*/ 16 w 105"/>
                  <a:gd name="T5" fmla="*/ 63 h 63"/>
                  <a:gd name="T6" fmla="*/ 0 w 105"/>
                  <a:gd name="T7" fmla="*/ 53 h 63"/>
                  <a:gd name="T8" fmla="*/ 31 w 105"/>
                  <a:gd name="T9" fmla="*/ 1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63">
                    <a:moveTo>
                      <a:pt x="31" y="15"/>
                    </a:moveTo>
                    <a:cubicBezTo>
                      <a:pt x="55" y="11"/>
                      <a:pt x="79" y="6"/>
                      <a:pt x="105" y="0"/>
                    </a:cubicBezTo>
                    <a:cubicBezTo>
                      <a:pt x="88" y="43"/>
                      <a:pt x="57" y="60"/>
                      <a:pt x="16" y="63"/>
                    </a:cubicBezTo>
                    <a:cubicBezTo>
                      <a:pt x="11" y="63"/>
                      <a:pt x="5" y="56"/>
                      <a:pt x="0" y="53"/>
                    </a:cubicBezTo>
                    <a:cubicBezTo>
                      <a:pt x="10" y="40"/>
                      <a:pt x="20" y="28"/>
                      <a:pt x="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8" name="Freeform 23">
                <a:extLst>
                  <a:ext uri="{FF2B5EF4-FFF2-40B4-BE49-F238E27FC236}">
                    <a16:creationId xmlns:a16="http://schemas.microsoft.com/office/drawing/2014/main" id="{55ED815D-AED6-428B-BFE9-4BE8CB872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588" y="8115300"/>
                <a:ext cx="307975" cy="115887"/>
              </a:xfrm>
              <a:custGeom>
                <a:avLst/>
                <a:gdLst>
                  <a:gd name="T0" fmla="*/ 41 w 125"/>
                  <a:gd name="T1" fmla="*/ 0 h 47"/>
                  <a:gd name="T2" fmla="*/ 125 w 125"/>
                  <a:gd name="T3" fmla="*/ 8 h 47"/>
                  <a:gd name="T4" fmla="*/ 0 w 125"/>
                  <a:gd name="T5" fmla="*/ 10 h 47"/>
                  <a:gd name="T6" fmla="*/ 41 w 125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47">
                    <a:moveTo>
                      <a:pt x="41" y="0"/>
                    </a:moveTo>
                    <a:cubicBezTo>
                      <a:pt x="67" y="3"/>
                      <a:pt x="94" y="5"/>
                      <a:pt x="125" y="8"/>
                    </a:cubicBezTo>
                    <a:cubicBezTo>
                      <a:pt x="88" y="46"/>
                      <a:pt x="41" y="47"/>
                      <a:pt x="0" y="10"/>
                    </a:cubicBezTo>
                    <a:cubicBezTo>
                      <a:pt x="14" y="6"/>
                      <a:pt x="27" y="3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449" name="Freeform 24">
                <a:extLst>
                  <a:ext uri="{FF2B5EF4-FFF2-40B4-BE49-F238E27FC236}">
                    <a16:creationId xmlns:a16="http://schemas.microsoft.com/office/drawing/2014/main" id="{61E0FACA-7E1F-43BB-BCE6-115A59A24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588" y="7926388"/>
                <a:ext cx="236537" cy="212725"/>
              </a:xfrm>
              <a:custGeom>
                <a:avLst/>
                <a:gdLst>
                  <a:gd name="T0" fmla="*/ 41 w 96"/>
                  <a:gd name="T1" fmla="*/ 76 h 86"/>
                  <a:gd name="T2" fmla="*/ 0 w 96"/>
                  <a:gd name="T3" fmla="*/ 86 h 86"/>
                  <a:gd name="T4" fmla="*/ 96 w 96"/>
                  <a:gd name="T5" fmla="*/ 0 h 86"/>
                  <a:gd name="T6" fmla="*/ 41 w 96"/>
                  <a:gd name="T7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86">
                    <a:moveTo>
                      <a:pt x="41" y="76"/>
                    </a:moveTo>
                    <a:cubicBezTo>
                      <a:pt x="27" y="79"/>
                      <a:pt x="14" y="82"/>
                      <a:pt x="0" y="86"/>
                    </a:cubicBezTo>
                    <a:cubicBezTo>
                      <a:pt x="7" y="37"/>
                      <a:pt x="27" y="18"/>
                      <a:pt x="96" y="0"/>
                    </a:cubicBezTo>
                    <a:cubicBezTo>
                      <a:pt x="75" y="29"/>
                      <a:pt x="58" y="53"/>
                      <a:pt x="41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0" name="Freeform 25">
                <a:extLst>
                  <a:ext uri="{FF2B5EF4-FFF2-40B4-BE49-F238E27FC236}">
                    <a16:creationId xmlns:a16="http://schemas.microsoft.com/office/drawing/2014/main" id="{949A36BC-602E-4270-AC97-E37EDC4BD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650" y="7929563"/>
                <a:ext cx="244475" cy="209550"/>
              </a:xfrm>
              <a:custGeom>
                <a:avLst/>
                <a:gdLst>
                  <a:gd name="T0" fmla="*/ 63 w 99"/>
                  <a:gd name="T1" fmla="*/ 72 h 85"/>
                  <a:gd name="T2" fmla="*/ 0 w 99"/>
                  <a:gd name="T3" fmla="*/ 0 h 85"/>
                  <a:gd name="T4" fmla="*/ 97 w 99"/>
                  <a:gd name="T5" fmla="*/ 85 h 85"/>
                  <a:gd name="T6" fmla="*/ 63 w 99"/>
                  <a:gd name="T7" fmla="*/ 7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85">
                    <a:moveTo>
                      <a:pt x="63" y="72"/>
                    </a:moveTo>
                    <a:cubicBezTo>
                      <a:pt x="44" y="50"/>
                      <a:pt x="26" y="29"/>
                      <a:pt x="0" y="0"/>
                    </a:cubicBezTo>
                    <a:cubicBezTo>
                      <a:pt x="72" y="15"/>
                      <a:pt x="99" y="42"/>
                      <a:pt x="97" y="85"/>
                    </a:cubicBezTo>
                    <a:cubicBezTo>
                      <a:pt x="86" y="81"/>
                      <a:pt x="75" y="76"/>
                      <a:pt x="63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1" name="Freeform 26">
                <a:extLst>
                  <a:ext uri="{FF2B5EF4-FFF2-40B4-BE49-F238E27FC236}">
                    <a16:creationId xmlns:a16="http://schemas.microsoft.com/office/drawing/2014/main" id="{84F264EE-8F03-4E19-8128-855581C03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0" y="6626225"/>
                <a:ext cx="165100" cy="273050"/>
              </a:xfrm>
              <a:custGeom>
                <a:avLst/>
                <a:gdLst>
                  <a:gd name="T0" fmla="*/ 0 w 67"/>
                  <a:gd name="T1" fmla="*/ 87 h 110"/>
                  <a:gd name="T2" fmla="*/ 3 w 67"/>
                  <a:gd name="T3" fmla="*/ 63 h 110"/>
                  <a:gd name="T4" fmla="*/ 63 w 67"/>
                  <a:gd name="T5" fmla="*/ 0 h 110"/>
                  <a:gd name="T6" fmla="*/ 0 w 67"/>
                  <a:gd name="T7" fmla="*/ 110 h 110"/>
                  <a:gd name="T8" fmla="*/ 0 w 67"/>
                  <a:gd name="T9" fmla="*/ 8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10">
                    <a:moveTo>
                      <a:pt x="0" y="87"/>
                    </a:moveTo>
                    <a:cubicBezTo>
                      <a:pt x="1" y="79"/>
                      <a:pt x="2" y="71"/>
                      <a:pt x="3" y="63"/>
                    </a:cubicBezTo>
                    <a:cubicBezTo>
                      <a:pt x="21" y="44"/>
                      <a:pt x="40" y="24"/>
                      <a:pt x="63" y="0"/>
                    </a:cubicBezTo>
                    <a:cubicBezTo>
                      <a:pt x="67" y="56"/>
                      <a:pt x="43" y="87"/>
                      <a:pt x="0" y="110"/>
                    </a:cubicBezTo>
                    <a:cubicBezTo>
                      <a:pt x="0" y="101"/>
                      <a:pt x="0" y="94"/>
                      <a:pt x="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2" name="Freeform 27">
                <a:extLst>
                  <a:ext uri="{FF2B5EF4-FFF2-40B4-BE49-F238E27FC236}">
                    <a16:creationId xmlns:a16="http://schemas.microsoft.com/office/drawing/2014/main" id="{5BDADC9C-2892-4CB8-A5FC-865CDC61C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5063" y="5919788"/>
                <a:ext cx="150812" cy="296862"/>
              </a:xfrm>
              <a:custGeom>
                <a:avLst/>
                <a:gdLst>
                  <a:gd name="T0" fmla="*/ 45 w 61"/>
                  <a:gd name="T1" fmla="*/ 119 h 120"/>
                  <a:gd name="T2" fmla="*/ 20 w 61"/>
                  <a:gd name="T3" fmla="*/ 0 h 120"/>
                  <a:gd name="T4" fmla="*/ 45 w 61"/>
                  <a:gd name="T5" fmla="*/ 120 h 120"/>
                  <a:gd name="T6" fmla="*/ 45 w 61"/>
                  <a:gd name="T7" fmla="*/ 1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120">
                    <a:moveTo>
                      <a:pt x="45" y="119"/>
                    </a:moveTo>
                    <a:cubicBezTo>
                      <a:pt x="10" y="85"/>
                      <a:pt x="0" y="45"/>
                      <a:pt x="20" y="0"/>
                    </a:cubicBezTo>
                    <a:cubicBezTo>
                      <a:pt x="61" y="33"/>
                      <a:pt x="53" y="76"/>
                      <a:pt x="45" y="120"/>
                    </a:cubicBezTo>
                    <a:lnTo>
                      <a:pt x="45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3" name="Freeform 28">
                <a:extLst>
                  <a:ext uri="{FF2B5EF4-FFF2-40B4-BE49-F238E27FC236}">
                    <a16:creationId xmlns:a16="http://schemas.microsoft.com/office/drawing/2014/main" id="{5E08C0B1-CF3C-4D37-AF3E-3D9309291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7566025"/>
                <a:ext cx="182562" cy="271462"/>
              </a:xfrm>
              <a:custGeom>
                <a:avLst/>
                <a:gdLst>
                  <a:gd name="T0" fmla="*/ 21 w 74"/>
                  <a:gd name="T1" fmla="*/ 110 h 110"/>
                  <a:gd name="T2" fmla="*/ 30 w 74"/>
                  <a:gd name="T3" fmla="*/ 32 h 110"/>
                  <a:gd name="T4" fmla="*/ 64 w 74"/>
                  <a:gd name="T5" fmla="*/ 0 h 110"/>
                  <a:gd name="T6" fmla="*/ 74 w 74"/>
                  <a:gd name="T7" fmla="*/ 6 h 110"/>
                  <a:gd name="T8" fmla="*/ 40 w 74"/>
                  <a:gd name="T9" fmla="*/ 91 h 110"/>
                  <a:gd name="T10" fmla="*/ 21 w 74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10">
                    <a:moveTo>
                      <a:pt x="21" y="110"/>
                    </a:moveTo>
                    <a:cubicBezTo>
                      <a:pt x="0" y="82"/>
                      <a:pt x="14" y="55"/>
                      <a:pt x="30" y="32"/>
                    </a:cubicBezTo>
                    <a:cubicBezTo>
                      <a:pt x="38" y="19"/>
                      <a:pt x="52" y="11"/>
                      <a:pt x="64" y="0"/>
                    </a:cubicBezTo>
                    <a:cubicBezTo>
                      <a:pt x="68" y="2"/>
                      <a:pt x="71" y="4"/>
                      <a:pt x="74" y="6"/>
                    </a:cubicBezTo>
                    <a:cubicBezTo>
                      <a:pt x="63" y="34"/>
                      <a:pt x="51" y="63"/>
                      <a:pt x="40" y="91"/>
                    </a:cubicBezTo>
                    <a:cubicBezTo>
                      <a:pt x="33" y="98"/>
                      <a:pt x="27" y="104"/>
                      <a:pt x="21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4" name="Freeform 29">
                <a:extLst>
                  <a:ext uri="{FF2B5EF4-FFF2-40B4-BE49-F238E27FC236}">
                    <a16:creationId xmlns:a16="http://schemas.microsoft.com/office/drawing/2014/main" id="{CC78CD72-B666-46AB-AE80-A64E9FA03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313" y="5041900"/>
                <a:ext cx="136525" cy="247650"/>
              </a:xfrm>
              <a:custGeom>
                <a:avLst/>
                <a:gdLst>
                  <a:gd name="T0" fmla="*/ 28 w 55"/>
                  <a:gd name="T1" fmla="*/ 88 h 100"/>
                  <a:gd name="T2" fmla="*/ 0 w 55"/>
                  <a:gd name="T3" fmla="*/ 0 h 100"/>
                  <a:gd name="T4" fmla="*/ 53 w 55"/>
                  <a:gd name="T5" fmla="*/ 96 h 100"/>
                  <a:gd name="T6" fmla="*/ 39 w 55"/>
                  <a:gd name="T7" fmla="*/ 100 h 100"/>
                  <a:gd name="T8" fmla="*/ 28 w 55"/>
                  <a:gd name="T9" fmla="*/ 8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0">
                    <a:moveTo>
                      <a:pt x="28" y="88"/>
                    </a:moveTo>
                    <a:cubicBezTo>
                      <a:pt x="19" y="59"/>
                      <a:pt x="9" y="29"/>
                      <a:pt x="0" y="0"/>
                    </a:cubicBezTo>
                    <a:cubicBezTo>
                      <a:pt x="50" y="18"/>
                      <a:pt x="55" y="56"/>
                      <a:pt x="53" y="96"/>
                    </a:cubicBezTo>
                    <a:cubicBezTo>
                      <a:pt x="52" y="98"/>
                      <a:pt x="44" y="99"/>
                      <a:pt x="39" y="100"/>
                    </a:cubicBezTo>
                    <a:cubicBezTo>
                      <a:pt x="35" y="96"/>
                      <a:pt x="32" y="92"/>
                      <a:pt x="28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5" name="Freeform 30">
                <a:extLst>
                  <a:ext uri="{FF2B5EF4-FFF2-40B4-BE49-F238E27FC236}">
                    <a16:creationId xmlns:a16="http://schemas.microsoft.com/office/drawing/2014/main" id="{9F95D383-43CF-452C-9761-A8F8251DE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813" y="7405688"/>
                <a:ext cx="123825" cy="279400"/>
              </a:xfrm>
              <a:custGeom>
                <a:avLst/>
                <a:gdLst>
                  <a:gd name="T0" fmla="*/ 39 w 50"/>
                  <a:gd name="T1" fmla="*/ 87 h 113"/>
                  <a:gd name="T2" fmla="*/ 11 w 50"/>
                  <a:gd name="T3" fmla="*/ 113 h 113"/>
                  <a:gd name="T4" fmla="*/ 50 w 50"/>
                  <a:gd name="T5" fmla="*/ 0 h 113"/>
                  <a:gd name="T6" fmla="*/ 50 w 50"/>
                  <a:gd name="T7" fmla="*/ 76 h 113"/>
                  <a:gd name="T8" fmla="*/ 39 w 50"/>
                  <a:gd name="T9" fmla="*/ 8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13">
                    <a:moveTo>
                      <a:pt x="39" y="87"/>
                    </a:moveTo>
                    <a:cubicBezTo>
                      <a:pt x="30" y="95"/>
                      <a:pt x="22" y="103"/>
                      <a:pt x="11" y="113"/>
                    </a:cubicBezTo>
                    <a:cubicBezTo>
                      <a:pt x="0" y="66"/>
                      <a:pt x="10" y="30"/>
                      <a:pt x="50" y="0"/>
                    </a:cubicBezTo>
                    <a:cubicBezTo>
                      <a:pt x="50" y="27"/>
                      <a:pt x="50" y="52"/>
                      <a:pt x="50" y="76"/>
                    </a:cubicBezTo>
                    <a:cubicBezTo>
                      <a:pt x="46" y="80"/>
                      <a:pt x="43" y="83"/>
                      <a:pt x="3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6" name="Freeform 31">
                <a:extLst>
                  <a:ext uri="{FF2B5EF4-FFF2-40B4-BE49-F238E27FC236}">
                    <a16:creationId xmlns:a16="http://schemas.microsoft.com/office/drawing/2014/main" id="{E696149E-884D-4779-8151-B31E2ED65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0338" y="7340600"/>
                <a:ext cx="236537" cy="200025"/>
              </a:xfrm>
              <a:custGeom>
                <a:avLst/>
                <a:gdLst>
                  <a:gd name="T0" fmla="*/ 96 w 96"/>
                  <a:gd name="T1" fmla="*/ 69 h 81"/>
                  <a:gd name="T2" fmla="*/ 0 w 96"/>
                  <a:gd name="T3" fmla="*/ 0 h 81"/>
                  <a:gd name="T4" fmla="*/ 85 w 96"/>
                  <a:gd name="T5" fmla="*/ 48 h 81"/>
                  <a:gd name="T6" fmla="*/ 96 w 96"/>
                  <a:gd name="T7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81">
                    <a:moveTo>
                      <a:pt x="96" y="69"/>
                    </a:moveTo>
                    <a:cubicBezTo>
                      <a:pt x="55" y="81"/>
                      <a:pt x="25" y="63"/>
                      <a:pt x="0" y="0"/>
                    </a:cubicBezTo>
                    <a:cubicBezTo>
                      <a:pt x="28" y="16"/>
                      <a:pt x="57" y="32"/>
                      <a:pt x="85" y="48"/>
                    </a:cubicBezTo>
                    <a:cubicBezTo>
                      <a:pt x="89" y="55"/>
                      <a:pt x="92" y="62"/>
                      <a:pt x="96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7" name="Freeform 32">
                <a:extLst>
                  <a:ext uri="{FF2B5EF4-FFF2-40B4-BE49-F238E27FC236}">
                    <a16:creationId xmlns:a16="http://schemas.microsoft.com/office/drawing/2014/main" id="{1002E267-B2A6-4FDD-9BBE-5B5AB4DBD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0425" y="8018463"/>
                <a:ext cx="279400" cy="123825"/>
              </a:xfrm>
              <a:custGeom>
                <a:avLst/>
                <a:gdLst>
                  <a:gd name="T0" fmla="*/ 80 w 113"/>
                  <a:gd name="T1" fmla="*/ 0 h 50"/>
                  <a:gd name="T2" fmla="*/ 113 w 113"/>
                  <a:gd name="T3" fmla="*/ 17 h 50"/>
                  <a:gd name="T4" fmla="*/ 42 w 113"/>
                  <a:gd name="T5" fmla="*/ 37 h 50"/>
                  <a:gd name="T6" fmla="*/ 0 w 113"/>
                  <a:gd name="T7" fmla="*/ 5 h 50"/>
                  <a:gd name="T8" fmla="*/ 80 w 113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50">
                    <a:moveTo>
                      <a:pt x="80" y="0"/>
                    </a:moveTo>
                    <a:cubicBezTo>
                      <a:pt x="91" y="6"/>
                      <a:pt x="102" y="11"/>
                      <a:pt x="113" y="17"/>
                    </a:cubicBezTo>
                    <a:cubicBezTo>
                      <a:pt x="98" y="50"/>
                      <a:pt x="67" y="40"/>
                      <a:pt x="42" y="37"/>
                    </a:cubicBezTo>
                    <a:cubicBezTo>
                      <a:pt x="27" y="35"/>
                      <a:pt x="13" y="22"/>
                      <a:pt x="0" y="5"/>
                    </a:cubicBezTo>
                    <a:cubicBezTo>
                      <a:pt x="26" y="3"/>
                      <a:pt x="53" y="2"/>
                      <a:pt x="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8" name="Freeform 33">
                <a:extLst>
                  <a:ext uri="{FF2B5EF4-FFF2-40B4-BE49-F238E27FC236}">
                    <a16:creationId xmlns:a16="http://schemas.microsoft.com/office/drawing/2014/main" id="{1CC4BBA8-D4B8-40DF-BCBF-D5404D65FA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463" y="6642100"/>
                <a:ext cx="168275" cy="254000"/>
              </a:xfrm>
              <a:custGeom>
                <a:avLst/>
                <a:gdLst>
                  <a:gd name="T0" fmla="*/ 63 w 68"/>
                  <a:gd name="T1" fmla="*/ 103 h 103"/>
                  <a:gd name="T2" fmla="*/ 0 w 68"/>
                  <a:gd name="T3" fmla="*/ 0 h 103"/>
                  <a:gd name="T4" fmla="*/ 68 w 68"/>
                  <a:gd name="T5" fmla="*/ 70 h 103"/>
                  <a:gd name="T6" fmla="*/ 63 w 68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103">
                    <a:moveTo>
                      <a:pt x="63" y="103"/>
                    </a:moveTo>
                    <a:cubicBezTo>
                      <a:pt x="17" y="87"/>
                      <a:pt x="8" y="73"/>
                      <a:pt x="0" y="0"/>
                    </a:cubicBezTo>
                    <a:cubicBezTo>
                      <a:pt x="26" y="27"/>
                      <a:pt x="47" y="49"/>
                      <a:pt x="68" y="70"/>
                    </a:cubicBezTo>
                    <a:cubicBezTo>
                      <a:pt x="66" y="81"/>
                      <a:pt x="65" y="92"/>
                      <a:pt x="6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9" name="Freeform 34">
                <a:extLst>
                  <a:ext uri="{FF2B5EF4-FFF2-40B4-BE49-F238E27FC236}">
                    <a16:creationId xmlns:a16="http://schemas.microsoft.com/office/drawing/2014/main" id="{B300AA5D-02C2-4B25-97F1-BC7C7F398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175" y="7907338"/>
                <a:ext cx="306387" cy="120650"/>
              </a:xfrm>
              <a:custGeom>
                <a:avLst/>
                <a:gdLst>
                  <a:gd name="T0" fmla="*/ 124 w 124"/>
                  <a:gd name="T1" fmla="*/ 22 h 49"/>
                  <a:gd name="T2" fmla="*/ 0 w 124"/>
                  <a:gd name="T3" fmla="*/ 0 h 49"/>
                  <a:gd name="T4" fmla="*/ 87 w 124"/>
                  <a:gd name="T5" fmla="*/ 0 h 49"/>
                  <a:gd name="T6" fmla="*/ 124 w 124"/>
                  <a:gd name="T7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" h="49">
                    <a:moveTo>
                      <a:pt x="124" y="22"/>
                    </a:moveTo>
                    <a:cubicBezTo>
                      <a:pt x="86" y="49"/>
                      <a:pt x="56" y="45"/>
                      <a:pt x="0" y="0"/>
                    </a:cubicBezTo>
                    <a:cubicBezTo>
                      <a:pt x="33" y="0"/>
                      <a:pt x="60" y="0"/>
                      <a:pt x="87" y="0"/>
                    </a:cubicBezTo>
                    <a:cubicBezTo>
                      <a:pt x="99" y="7"/>
                      <a:pt x="112" y="15"/>
                      <a:pt x="124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0" name="Freeform 35">
                <a:extLst>
                  <a:ext uri="{FF2B5EF4-FFF2-40B4-BE49-F238E27FC236}">
                    <a16:creationId xmlns:a16="http://schemas.microsoft.com/office/drawing/2014/main" id="{A2CA431B-7A34-4CE6-9192-AB274C95C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6763" y="7713663"/>
                <a:ext cx="192087" cy="247650"/>
              </a:xfrm>
              <a:custGeom>
                <a:avLst/>
                <a:gdLst>
                  <a:gd name="T0" fmla="*/ 72 w 78"/>
                  <a:gd name="T1" fmla="*/ 100 h 100"/>
                  <a:gd name="T2" fmla="*/ 35 w 78"/>
                  <a:gd name="T3" fmla="*/ 78 h 100"/>
                  <a:gd name="T4" fmla="*/ 0 w 78"/>
                  <a:gd name="T5" fmla="*/ 0 h 100"/>
                  <a:gd name="T6" fmla="*/ 72 w 78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00">
                    <a:moveTo>
                      <a:pt x="72" y="100"/>
                    </a:moveTo>
                    <a:cubicBezTo>
                      <a:pt x="60" y="93"/>
                      <a:pt x="47" y="85"/>
                      <a:pt x="35" y="78"/>
                    </a:cubicBezTo>
                    <a:cubicBezTo>
                      <a:pt x="24" y="53"/>
                      <a:pt x="13" y="29"/>
                      <a:pt x="0" y="0"/>
                    </a:cubicBezTo>
                    <a:cubicBezTo>
                      <a:pt x="60" y="23"/>
                      <a:pt x="78" y="51"/>
                      <a:pt x="72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1" name="Freeform 36">
                <a:extLst>
                  <a:ext uri="{FF2B5EF4-FFF2-40B4-BE49-F238E27FC236}">
                    <a16:creationId xmlns:a16="http://schemas.microsoft.com/office/drawing/2014/main" id="{E84A13B4-4B41-41F5-B89E-427A71E3C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5150" y="4718050"/>
                <a:ext cx="206375" cy="244475"/>
              </a:xfrm>
              <a:custGeom>
                <a:avLst/>
                <a:gdLst>
                  <a:gd name="T0" fmla="*/ 50 w 84"/>
                  <a:gd name="T1" fmla="*/ 75 h 99"/>
                  <a:gd name="T2" fmla="*/ 19 w 84"/>
                  <a:gd name="T3" fmla="*/ 99 h 99"/>
                  <a:gd name="T4" fmla="*/ 38 w 84"/>
                  <a:gd name="T5" fmla="*/ 22 h 99"/>
                  <a:gd name="T6" fmla="*/ 84 w 84"/>
                  <a:gd name="T7" fmla="*/ 0 h 99"/>
                  <a:gd name="T8" fmla="*/ 50 w 84"/>
                  <a:gd name="T9" fmla="*/ 7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99">
                    <a:moveTo>
                      <a:pt x="50" y="75"/>
                    </a:moveTo>
                    <a:cubicBezTo>
                      <a:pt x="40" y="83"/>
                      <a:pt x="30" y="91"/>
                      <a:pt x="19" y="99"/>
                    </a:cubicBezTo>
                    <a:cubicBezTo>
                      <a:pt x="0" y="67"/>
                      <a:pt x="20" y="44"/>
                      <a:pt x="38" y="22"/>
                    </a:cubicBezTo>
                    <a:cubicBezTo>
                      <a:pt x="48" y="11"/>
                      <a:pt x="64" y="4"/>
                      <a:pt x="84" y="0"/>
                    </a:cubicBezTo>
                    <a:cubicBezTo>
                      <a:pt x="73" y="25"/>
                      <a:pt x="62" y="50"/>
                      <a:pt x="5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2" name="Freeform 37">
                <a:extLst>
                  <a:ext uri="{FF2B5EF4-FFF2-40B4-BE49-F238E27FC236}">
                    <a16:creationId xmlns:a16="http://schemas.microsoft.com/office/drawing/2014/main" id="{1AA184EA-2DEA-4C4A-8970-150435852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1425" y="6402388"/>
                <a:ext cx="176212" cy="273050"/>
              </a:xfrm>
              <a:custGeom>
                <a:avLst/>
                <a:gdLst>
                  <a:gd name="T0" fmla="*/ 23 w 71"/>
                  <a:gd name="T1" fmla="*/ 111 h 111"/>
                  <a:gd name="T2" fmla="*/ 52 w 71"/>
                  <a:gd name="T3" fmla="*/ 0 h 111"/>
                  <a:gd name="T4" fmla="*/ 23 w 71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1" h="111">
                    <a:moveTo>
                      <a:pt x="23" y="111"/>
                    </a:moveTo>
                    <a:cubicBezTo>
                      <a:pt x="0" y="63"/>
                      <a:pt x="24" y="31"/>
                      <a:pt x="52" y="0"/>
                    </a:cubicBezTo>
                    <a:cubicBezTo>
                      <a:pt x="71" y="46"/>
                      <a:pt x="68" y="57"/>
                      <a:pt x="23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3" name="Freeform 38">
                <a:extLst>
                  <a:ext uri="{FF2B5EF4-FFF2-40B4-BE49-F238E27FC236}">
                    <a16:creationId xmlns:a16="http://schemas.microsoft.com/office/drawing/2014/main" id="{17C26803-C233-4417-B255-320E08276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850" y="5022850"/>
                <a:ext cx="274637" cy="142875"/>
              </a:xfrm>
              <a:custGeom>
                <a:avLst/>
                <a:gdLst>
                  <a:gd name="T0" fmla="*/ 0 w 111"/>
                  <a:gd name="T1" fmla="*/ 43 h 58"/>
                  <a:gd name="T2" fmla="*/ 25 w 111"/>
                  <a:gd name="T3" fmla="*/ 17 h 58"/>
                  <a:gd name="T4" fmla="*/ 111 w 111"/>
                  <a:gd name="T5" fmla="*/ 0 h 58"/>
                  <a:gd name="T6" fmla="*/ 5 w 111"/>
                  <a:gd name="T7" fmla="*/ 53 h 58"/>
                  <a:gd name="T8" fmla="*/ 0 w 111"/>
                  <a:gd name="T9" fmla="*/ 4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58">
                    <a:moveTo>
                      <a:pt x="0" y="43"/>
                    </a:moveTo>
                    <a:cubicBezTo>
                      <a:pt x="8" y="34"/>
                      <a:pt x="16" y="25"/>
                      <a:pt x="25" y="17"/>
                    </a:cubicBezTo>
                    <a:cubicBezTo>
                      <a:pt x="51" y="12"/>
                      <a:pt x="77" y="6"/>
                      <a:pt x="111" y="0"/>
                    </a:cubicBezTo>
                    <a:cubicBezTo>
                      <a:pt x="83" y="47"/>
                      <a:pt x="47" y="58"/>
                      <a:pt x="5" y="53"/>
                    </a:cubicBezTo>
                    <a:cubicBezTo>
                      <a:pt x="3" y="53"/>
                      <a:pt x="2" y="46"/>
                      <a:pt x="0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4" name="Freeform 39">
                <a:extLst>
                  <a:ext uri="{FF2B5EF4-FFF2-40B4-BE49-F238E27FC236}">
                    <a16:creationId xmlns:a16="http://schemas.microsoft.com/office/drawing/2014/main" id="{B1157426-511E-4A64-B489-75B3619DB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38" y="7548563"/>
                <a:ext cx="250825" cy="158750"/>
              </a:xfrm>
              <a:custGeom>
                <a:avLst/>
                <a:gdLst>
                  <a:gd name="T0" fmla="*/ 15 w 102"/>
                  <a:gd name="T1" fmla="*/ 29 h 64"/>
                  <a:gd name="T2" fmla="*/ 26 w 102"/>
                  <a:gd name="T3" fmla="*/ 18 h 64"/>
                  <a:gd name="T4" fmla="*/ 102 w 102"/>
                  <a:gd name="T5" fmla="*/ 0 h 64"/>
                  <a:gd name="T6" fmla="*/ 0 w 102"/>
                  <a:gd name="T7" fmla="*/ 63 h 64"/>
                  <a:gd name="T8" fmla="*/ 15 w 102"/>
                  <a:gd name="T9" fmla="*/ 2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64">
                    <a:moveTo>
                      <a:pt x="15" y="29"/>
                    </a:moveTo>
                    <a:cubicBezTo>
                      <a:pt x="19" y="25"/>
                      <a:pt x="22" y="22"/>
                      <a:pt x="26" y="18"/>
                    </a:cubicBezTo>
                    <a:cubicBezTo>
                      <a:pt x="50" y="12"/>
                      <a:pt x="74" y="6"/>
                      <a:pt x="102" y="0"/>
                    </a:cubicBezTo>
                    <a:cubicBezTo>
                      <a:pt x="81" y="47"/>
                      <a:pt x="47" y="64"/>
                      <a:pt x="0" y="63"/>
                    </a:cubicBezTo>
                    <a:cubicBezTo>
                      <a:pt x="5" y="51"/>
                      <a:pt x="10" y="40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5" name="Freeform 40">
                <a:extLst>
                  <a:ext uri="{FF2B5EF4-FFF2-40B4-BE49-F238E27FC236}">
                    <a16:creationId xmlns:a16="http://schemas.microsoft.com/office/drawing/2014/main" id="{54D55C8B-1499-43AD-B3F8-B04F3F557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2088" y="7897813"/>
                <a:ext cx="293687" cy="134937"/>
              </a:xfrm>
              <a:custGeom>
                <a:avLst/>
                <a:gdLst>
                  <a:gd name="T0" fmla="*/ 0 w 119"/>
                  <a:gd name="T1" fmla="*/ 27 h 55"/>
                  <a:gd name="T2" fmla="*/ 45 w 119"/>
                  <a:gd name="T3" fmla="*/ 0 h 55"/>
                  <a:gd name="T4" fmla="*/ 119 w 119"/>
                  <a:gd name="T5" fmla="*/ 0 h 55"/>
                  <a:gd name="T6" fmla="*/ 0 w 119"/>
                  <a:gd name="T7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9" h="55">
                    <a:moveTo>
                      <a:pt x="0" y="27"/>
                    </a:moveTo>
                    <a:cubicBezTo>
                      <a:pt x="15" y="18"/>
                      <a:pt x="30" y="9"/>
                      <a:pt x="45" y="0"/>
                    </a:cubicBezTo>
                    <a:cubicBezTo>
                      <a:pt x="68" y="0"/>
                      <a:pt x="91" y="0"/>
                      <a:pt x="119" y="0"/>
                    </a:cubicBezTo>
                    <a:cubicBezTo>
                      <a:pt x="74" y="48"/>
                      <a:pt x="39" y="55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6" name="Freeform 41">
                <a:extLst>
                  <a:ext uri="{FF2B5EF4-FFF2-40B4-BE49-F238E27FC236}">
                    <a16:creationId xmlns:a16="http://schemas.microsoft.com/office/drawing/2014/main" id="{C77CAF0E-A3FD-47B0-90EF-CE9E5BA234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238" y="5240338"/>
                <a:ext cx="109537" cy="279400"/>
              </a:xfrm>
              <a:custGeom>
                <a:avLst/>
                <a:gdLst>
                  <a:gd name="T0" fmla="*/ 32 w 44"/>
                  <a:gd name="T1" fmla="*/ 100 h 113"/>
                  <a:gd name="T2" fmla="*/ 14 w 44"/>
                  <a:gd name="T3" fmla="*/ 113 h 113"/>
                  <a:gd name="T4" fmla="*/ 44 w 44"/>
                  <a:gd name="T5" fmla="*/ 0 h 113"/>
                  <a:gd name="T6" fmla="*/ 39 w 44"/>
                  <a:gd name="T7" fmla="*/ 88 h 113"/>
                  <a:gd name="T8" fmla="*/ 32 w 44"/>
                  <a:gd name="T9" fmla="*/ 10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13">
                    <a:moveTo>
                      <a:pt x="32" y="100"/>
                    </a:moveTo>
                    <a:cubicBezTo>
                      <a:pt x="26" y="104"/>
                      <a:pt x="20" y="108"/>
                      <a:pt x="14" y="113"/>
                    </a:cubicBezTo>
                    <a:cubicBezTo>
                      <a:pt x="0" y="47"/>
                      <a:pt x="0" y="47"/>
                      <a:pt x="44" y="0"/>
                    </a:cubicBezTo>
                    <a:cubicBezTo>
                      <a:pt x="43" y="29"/>
                      <a:pt x="41" y="59"/>
                      <a:pt x="39" y="88"/>
                    </a:cubicBezTo>
                    <a:cubicBezTo>
                      <a:pt x="36" y="92"/>
                      <a:pt x="34" y="96"/>
                      <a:pt x="32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7" name="Freeform 42">
                <a:extLst>
                  <a:ext uri="{FF2B5EF4-FFF2-40B4-BE49-F238E27FC236}">
                    <a16:creationId xmlns:a16="http://schemas.microsoft.com/office/drawing/2014/main" id="{0EFCC0BA-A788-4EBB-9DB4-243D1CB1A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3625" y="8107363"/>
                <a:ext cx="312737" cy="119062"/>
              </a:xfrm>
              <a:custGeom>
                <a:avLst/>
                <a:gdLst>
                  <a:gd name="T0" fmla="*/ 93 w 127"/>
                  <a:gd name="T1" fmla="*/ 0 h 48"/>
                  <a:gd name="T2" fmla="*/ 127 w 127"/>
                  <a:gd name="T3" fmla="*/ 13 h 48"/>
                  <a:gd name="T4" fmla="*/ 0 w 127"/>
                  <a:gd name="T5" fmla="*/ 14 h 48"/>
                  <a:gd name="T6" fmla="*/ 93 w 127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48">
                    <a:moveTo>
                      <a:pt x="93" y="0"/>
                    </a:moveTo>
                    <a:cubicBezTo>
                      <a:pt x="105" y="4"/>
                      <a:pt x="116" y="9"/>
                      <a:pt x="127" y="13"/>
                    </a:cubicBezTo>
                    <a:cubicBezTo>
                      <a:pt x="94" y="46"/>
                      <a:pt x="61" y="48"/>
                      <a:pt x="0" y="14"/>
                    </a:cubicBezTo>
                    <a:cubicBezTo>
                      <a:pt x="38" y="8"/>
                      <a:pt x="65" y="4"/>
                      <a:pt x="9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8" name="Freeform 43">
                <a:extLst>
                  <a:ext uri="{FF2B5EF4-FFF2-40B4-BE49-F238E27FC236}">
                    <a16:creationId xmlns:a16="http://schemas.microsoft.com/office/drawing/2014/main" id="{BD8704CB-20A7-4BE8-A968-58044FDFC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3025" y="5551488"/>
                <a:ext cx="234950" cy="207962"/>
              </a:xfrm>
              <a:custGeom>
                <a:avLst/>
                <a:gdLst>
                  <a:gd name="T0" fmla="*/ 0 w 95"/>
                  <a:gd name="T1" fmla="*/ 84 h 84"/>
                  <a:gd name="T2" fmla="*/ 95 w 95"/>
                  <a:gd name="T3" fmla="*/ 0 h 84"/>
                  <a:gd name="T4" fmla="*/ 1 w 95"/>
                  <a:gd name="T5" fmla="*/ 83 h 84"/>
                  <a:gd name="T6" fmla="*/ 0 w 95"/>
                  <a:gd name="T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84">
                    <a:moveTo>
                      <a:pt x="0" y="84"/>
                    </a:moveTo>
                    <a:cubicBezTo>
                      <a:pt x="50" y="13"/>
                      <a:pt x="50" y="13"/>
                      <a:pt x="95" y="0"/>
                    </a:cubicBezTo>
                    <a:cubicBezTo>
                      <a:pt x="83" y="52"/>
                      <a:pt x="50" y="76"/>
                      <a:pt x="1" y="83"/>
                    </a:cubicBez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9" name="Freeform 44">
                <a:extLst>
                  <a:ext uri="{FF2B5EF4-FFF2-40B4-BE49-F238E27FC236}">
                    <a16:creationId xmlns:a16="http://schemas.microsoft.com/office/drawing/2014/main" id="{F55F841C-CB72-4FDD-889A-4611519F6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300" y="5894388"/>
                <a:ext cx="134937" cy="287337"/>
              </a:xfrm>
              <a:custGeom>
                <a:avLst/>
                <a:gdLst>
                  <a:gd name="T0" fmla="*/ 0 w 55"/>
                  <a:gd name="T1" fmla="*/ 113 h 116"/>
                  <a:gd name="T2" fmla="*/ 20 w 55"/>
                  <a:gd name="T3" fmla="*/ 0 h 116"/>
                  <a:gd name="T4" fmla="*/ 16 w 55"/>
                  <a:gd name="T5" fmla="*/ 116 h 116"/>
                  <a:gd name="T6" fmla="*/ 0 w 55"/>
                  <a:gd name="T7" fmla="*/ 11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16">
                    <a:moveTo>
                      <a:pt x="0" y="113"/>
                    </a:moveTo>
                    <a:cubicBezTo>
                      <a:pt x="6" y="76"/>
                      <a:pt x="13" y="38"/>
                      <a:pt x="20" y="0"/>
                    </a:cubicBezTo>
                    <a:cubicBezTo>
                      <a:pt x="55" y="44"/>
                      <a:pt x="45" y="82"/>
                      <a:pt x="16" y="116"/>
                    </a:cubicBezTo>
                    <a:cubicBezTo>
                      <a:pt x="10" y="115"/>
                      <a:pt x="5" y="114"/>
                      <a:pt x="0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0" name="Freeform 45">
                <a:extLst>
                  <a:ext uri="{FF2B5EF4-FFF2-40B4-BE49-F238E27FC236}">
                    <a16:creationId xmlns:a16="http://schemas.microsoft.com/office/drawing/2014/main" id="{5A195C05-4109-4BE5-9421-B4F6EA679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3725" y="7570788"/>
                <a:ext cx="168275" cy="282575"/>
              </a:xfrm>
              <a:custGeom>
                <a:avLst/>
                <a:gdLst>
                  <a:gd name="T0" fmla="*/ 68 w 68"/>
                  <a:gd name="T1" fmla="*/ 114 h 114"/>
                  <a:gd name="T2" fmla="*/ 11 w 68"/>
                  <a:gd name="T3" fmla="*/ 0 h 114"/>
                  <a:gd name="T4" fmla="*/ 68 w 68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8" h="114">
                    <a:moveTo>
                      <a:pt x="68" y="114"/>
                    </a:moveTo>
                    <a:cubicBezTo>
                      <a:pt x="35" y="84"/>
                      <a:pt x="0" y="53"/>
                      <a:pt x="11" y="0"/>
                    </a:cubicBezTo>
                    <a:cubicBezTo>
                      <a:pt x="62" y="23"/>
                      <a:pt x="66" y="68"/>
                      <a:pt x="68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1" name="Freeform 46">
                <a:extLst>
                  <a:ext uri="{FF2B5EF4-FFF2-40B4-BE49-F238E27FC236}">
                    <a16:creationId xmlns:a16="http://schemas.microsoft.com/office/drawing/2014/main" id="{61193DFE-48F7-4780-9414-D4A89774D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675" y="5675313"/>
                <a:ext cx="123825" cy="293687"/>
              </a:xfrm>
              <a:custGeom>
                <a:avLst/>
                <a:gdLst>
                  <a:gd name="T0" fmla="*/ 33 w 50"/>
                  <a:gd name="T1" fmla="*/ 118 h 119"/>
                  <a:gd name="T2" fmla="*/ 3 w 50"/>
                  <a:gd name="T3" fmla="*/ 43 h 119"/>
                  <a:gd name="T4" fmla="*/ 16 w 50"/>
                  <a:gd name="T5" fmla="*/ 0 h 119"/>
                  <a:gd name="T6" fmla="*/ 32 w 50"/>
                  <a:gd name="T7" fmla="*/ 119 h 119"/>
                  <a:gd name="T8" fmla="*/ 33 w 50"/>
                  <a:gd name="T9" fmla="*/ 11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19">
                    <a:moveTo>
                      <a:pt x="33" y="118"/>
                    </a:moveTo>
                    <a:cubicBezTo>
                      <a:pt x="23" y="93"/>
                      <a:pt x="10" y="69"/>
                      <a:pt x="3" y="43"/>
                    </a:cubicBezTo>
                    <a:cubicBezTo>
                      <a:pt x="0" y="31"/>
                      <a:pt x="11" y="16"/>
                      <a:pt x="16" y="0"/>
                    </a:cubicBezTo>
                    <a:cubicBezTo>
                      <a:pt x="50" y="38"/>
                      <a:pt x="43" y="79"/>
                      <a:pt x="32" y="119"/>
                    </a:cubicBezTo>
                    <a:lnTo>
                      <a:pt x="33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2" name="Freeform 47">
                <a:extLst>
                  <a:ext uri="{FF2B5EF4-FFF2-40B4-BE49-F238E27FC236}">
                    <a16:creationId xmlns:a16="http://schemas.microsoft.com/office/drawing/2014/main" id="{2039BEEC-7B6E-4992-96E3-06584A41D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5500" y="7021513"/>
                <a:ext cx="92075" cy="290512"/>
              </a:xfrm>
              <a:custGeom>
                <a:avLst/>
                <a:gdLst>
                  <a:gd name="T0" fmla="*/ 22 w 37"/>
                  <a:gd name="T1" fmla="*/ 117 h 117"/>
                  <a:gd name="T2" fmla="*/ 1 w 37"/>
                  <a:gd name="T3" fmla="*/ 43 h 117"/>
                  <a:gd name="T4" fmla="*/ 22 w 37"/>
                  <a:gd name="T5" fmla="*/ 0 h 117"/>
                  <a:gd name="T6" fmla="*/ 37 w 37"/>
                  <a:gd name="T7" fmla="*/ 3 h 117"/>
                  <a:gd name="T8" fmla="*/ 26 w 37"/>
                  <a:gd name="T9" fmla="*/ 111 h 117"/>
                  <a:gd name="T10" fmla="*/ 22 w 37"/>
                  <a:gd name="T11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17">
                    <a:moveTo>
                      <a:pt x="22" y="117"/>
                    </a:moveTo>
                    <a:cubicBezTo>
                      <a:pt x="14" y="93"/>
                      <a:pt x="3" y="68"/>
                      <a:pt x="1" y="43"/>
                    </a:cubicBezTo>
                    <a:cubicBezTo>
                      <a:pt x="0" y="29"/>
                      <a:pt x="15" y="14"/>
                      <a:pt x="22" y="0"/>
                    </a:cubicBezTo>
                    <a:cubicBezTo>
                      <a:pt x="27" y="1"/>
                      <a:pt x="32" y="2"/>
                      <a:pt x="37" y="3"/>
                    </a:cubicBezTo>
                    <a:cubicBezTo>
                      <a:pt x="33" y="39"/>
                      <a:pt x="30" y="75"/>
                      <a:pt x="26" y="111"/>
                    </a:cubicBezTo>
                    <a:cubicBezTo>
                      <a:pt x="24" y="113"/>
                      <a:pt x="23" y="115"/>
                      <a:pt x="22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3" name="Freeform 48">
                <a:extLst>
                  <a:ext uri="{FF2B5EF4-FFF2-40B4-BE49-F238E27FC236}">
                    <a16:creationId xmlns:a16="http://schemas.microsoft.com/office/drawing/2014/main" id="{61502306-D4CD-4FE6-BF32-C96371C2F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6738" y="5157788"/>
                <a:ext cx="252412" cy="168275"/>
              </a:xfrm>
              <a:custGeom>
                <a:avLst/>
                <a:gdLst>
                  <a:gd name="T0" fmla="*/ 91 w 102"/>
                  <a:gd name="T1" fmla="*/ 41 h 68"/>
                  <a:gd name="T2" fmla="*/ 102 w 102"/>
                  <a:gd name="T3" fmla="*/ 53 h 68"/>
                  <a:gd name="T4" fmla="*/ 30 w 102"/>
                  <a:gd name="T5" fmla="*/ 50 h 68"/>
                  <a:gd name="T6" fmla="*/ 15 w 102"/>
                  <a:gd name="T7" fmla="*/ 32 h 68"/>
                  <a:gd name="T8" fmla="*/ 0 w 102"/>
                  <a:gd name="T9" fmla="*/ 11 h 68"/>
                  <a:gd name="T10" fmla="*/ 6 w 102"/>
                  <a:gd name="T11" fmla="*/ 0 h 68"/>
                  <a:gd name="T12" fmla="*/ 91 w 102"/>
                  <a:gd name="T13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68">
                    <a:moveTo>
                      <a:pt x="91" y="41"/>
                    </a:moveTo>
                    <a:cubicBezTo>
                      <a:pt x="95" y="45"/>
                      <a:pt x="98" y="49"/>
                      <a:pt x="102" y="53"/>
                    </a:cubicBezTo>
                    <a:cubicBezTo>
                      <a:pt x="92" y="68"/>
                      <a:pt x="50" y="67"/>
                      <a:pt x="30" y="50"/>
                    </a:cubicBezTo>
                    <a:cubicBezTo>
                      <a:pt x="24" y="45"/>
                      <a:pt x="19" y="39"/>
                      <a:pt x="15" y="32"/>
                    </a:cubicBezTo>
                    <a:cubicBezTo>
                      <a:pt x="9" y="25"/>
                      <a:pt x="5" y="18"/>
                      <a:pt x="0" y="11"/>
                    </a:cubicBezTo>
                    <a:cubicBezTo>
                      <a:pt x="2" y="7"/>
                      <a:pt x="4" y="4"/>
                      <a:pt x="6" y="0"/>
                    </a:cubicBezTo>
                    <a:cubicBezTo>
                      <a:pt x="34" y="14"/>
                      <a:pt x="63" y="28"/>
                      <a:pt x="91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4" name="Freeform 49">
                <a:extLst>
                  <a:ext uri="{FF2B5EF4-FFF2-40B4-BE49-F238E27FC236}">
                    <a16:creationId xmlns:a16="http://schemas.microsoft.com/office/drawing/2014/main" id="{1A96D717-11DF-407A-B0AC-A02C99E74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063" y="5202238"/>
                <a:ext cx="120650" cy="322262"/>
              </a:xfrm>
              <a:custGeom>
                <a:avLst/>
                <a:gdLst>
                  <a:gd name="T0" fmla="*/ 12 w 49"/>
                  <a:gd name="T1" fmla="*/ 95 h 130"/>
                  <a:gd name="T2" fmla="*/ 0 w 49"/>
                  <a:gd name="T3" fmla="*/ 0 h 130"/>
                  <a:gd name="T4" fmla="*/ 33 w 49"/>
                  <a:gd name="T5" fmla="*/ 130 h 130"/>
                  <a:gd name="T6" fmla="*/ 11 w 49"/>
                  <a:gd name="T7" fmla="*/ 99 h 130"/>
                  <a:gd name="T8" fmla="*/ 12 w 49"/>
                  <a:gd name="T9" fmla="*/ 95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30">
                    <a:moveTo>
                      <a:pt x="12" y="95"/>
                    </a:moveTo>
                    <a:cubicBezTo>
                      <a:pt x="8" y="67"/>
                      <a:pt x="5" y="39"/>
                      <a:pt x="0" y="0"/>
                    </a:cubicBezTo>
                    <a:cubicBezTo>
                      <a:pt x="48" y="39"/>
                      <a:pt x="49" y="78"/>
                      <a:pt x="33" y="130"/>
                    </a:cubicBezTo>
                    <a:cubicBezTo>
                      <a:pt x="23" y="117"/>
                      <a:pt x="17" y="108"/>
                      <a:pt x="11" y="99"/>
                    </a:cubicBezTo>
                    <a:cubicBezTo>
                      <a:pt x="12" y="99"/>
                      <a:pt x="12" y="97"/>
                      <a:pt x="12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5" name="Freeform 50">
                <a:extLst>
                  <a:ext uri="{FF2B5EF4-FFF2-40B4-BE49-F238E27FC236}">
                    <a16:creationId xmlns:a16="http://schemas.microsoft.com/office/drawing/2014/main" id="{C5386CC3-F033-4ED9-A213-4EF39E24C0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4538" y="7353300"/>
                <a:ext cx="239712" cy="176212"/>
              </a:xfrm>
              <a:custGeom>
                <a:avLst/>
                <a:gdLst>
                  <a:gd name="T0" fmla="*/ 22 w 97"/>
                  <a:gd name="T1" fmla="*/ 26 h 71"/>
                  <a:gd name="T2" fmla="*/ 57 w 97"/>
                  <a:gd name="T3" fmla="*/ 11 h 71"/>
                  <a:gd name="T4" fmla="*/ 97 w 97"/>
                  <a:gd name="T5" fmla="*/ 0 h 71"/>
                  <a:gd name="T6" fmla="*/ 0 w 97"/>
                  <a:gd name="T7" fmla="*/ 71 h 71"/>
                  <a:gd name="T8" fmla="*/ 8 w 97"/>
                  <a:gd name="T9" fmla="*/ 45 h 71"/>
                  <a:gd name="T10" fmla="*/ 22 w 97"/>
                  <a:gd name="T11" fmla="*/ 2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71">
                    <a:moveTo>
                      <a:pt x="22" y="26"/>
                    </a:moveTo>
                    <a:cubicBezTo>
                      <a:pt x="34" y="21"/>
                      <a:pt x="45" y="15"/>
                      <a:pt x="57" y="11"/>
                    </a:cubicBezTo>
                    <a:cubicBezTo>
                      <a:pt x="69" y="6"/>
                      <a:pt x="82" y="4"/>
                      <a:pt x="97" y="0"/>
                    </a:cubicBezTo>
                    <a:cubicBezTo>
                      <a:pt x="81" y="48"/>
                      <a:pt x="48" y="67"/>
                      <a:pt x="0" y="71"/>
                    </a:cubicBezTo>
                    <a:cubicBezTo>
                      <a:pt x="3" y="62"/>
                      <a:pt x="6" y="53"/>
                      <a:pt x="8" y="45"/>
                    </a:cubicBezTo>
                    <a:cubicBezTo>
                      <a:pt x="12" y="39"/>
                      <a:pt x="17" y="33"/>
                      <a:pt x="2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6" name="Freeform 51">
                <a:extLst>
                  <a:ext uri="{FF2B5EF4-FFF2-40B4-BE49-F238E27FC236}">
                    <a16:creationId xmlns:a16="http://schemas.microsoft.com/office/drawing/2014/main" id="{844331F5-3580-4F59-8FD1-3626F0B58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6038" y="6615113"/>
                <a:ext cx="130175" cy="280987"/>
              </a:xfrm>
              <a:custGeom>
                <a:avLst/>
                <a:gdLst>
                  <a:gd name="T0" fmla="*/ 0 w 53"/>
                  <a:gd name="T1" fmla="*/ 114 h 114"/>
                  <a:gd name="T2" fmla="*/ 5 w 53"/>
                  <a:gd name="T3" fmla="*/ 81 h 114"/>
                  <a:gd name="T4" fmla="*/ 24 w 53"/>
                  <a:gd name="T5" fmla="*/ 0 h 114"/>
                  <a:gd name="T6" fmla="*/ 0 w 53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114">
                    <a:moveTo>
                      <a:pt x="0" y="114"/>
                    </a:moveTo>
                    <a:cubicBezTo>
                      <a:pt x="2" y="103"/>
                      <a:pt x="3" y="92"/>
                      <a:pt x="5" y="81"/>
                    </a:cubicBezTo>
                    <a:cubicBezTo>
                      <a:pt x="11" y="54"/>
                      <a:pt x="18" y="27"/>
                      <a:pt x="24" y="0"/>
                    </a:cubicBezTo>
                    <a:cubicBezTo>
                      <a:pt x="53" y="67"/>
                      <a:pt x="40" y="110"/>
                      <a:pt x="0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7" name="Freeform 52">
                <a:extLst>
                  <a:ext uri="{FF2B5EF4-FFF2-40B4-BE49-F238E27FC236}">
                    <a16:creationId xmlns:a16="http://schemas.microsoft.com/office/drawing/2014/main" id="{5D607213-0300-4FAD-9BD4-F5FF22C53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375" y="7735888"/>
                <a:ext cx="301625" cy="139700"/>
              </a:xfrm>
              <a:custGeom>
                <a:avLst/>
                <a:gdLst>
                  <a:gd name="T0" fmla="*/ 122 w 122"/>
                  <a:gd name="T1" fmla="*/ 47 h 56"/>
                  <a:gd name="T2" fmla="*/ 0 w 122"/>
                  <a:gd name="T3" fmla="*/ 5 h 56"/>
                  <a:gd name="T4" fmla="*/ 96 w 122"/>
                  <a:gd name="T5" fmla="*/ 32 h 56"/>
                  <a:gd name="T6" fmla="*/ 122 w 122"/>
                  <a:gd name="T7" fmla="*/ 47 h 56"/>
                  <a:gd name="T8" fmla="*/ 122 w 122"/>
                  <a:gd name="T9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56">
                    <a:moveTo>
                      <a:pt x="122" y="47"/>
                    </a:moveTo>
                    <a:cubicBezTo>
                      <a:pt x="75" y="56"/>
                      <a:pt x="31" y="54"/>
                      <a:pt x="0" y="5"/>
                    </a:cubicBezTo>
                    <a:cubicBezTo>
                      <a:pt x="38" y="1"/>
                      <a:pt x="71" y="0"/>
                      <a:pt x="96" y="32"/>
                    </a:cubicBezTo>
                    <a:cubicBezTo>
                      <a:pt x="102" y="39"/>
                      <a:pt x="113" y="42"/>
                      <a:pt x="122" y="47"/>
                    </a:cubicBezTo>
                    <a:cubicBezTo>
                      <a:pt x="122" y="47"/>
                      <a:pt x="122" y="47"/>
                      <a:pt x="1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8" name="Freeform 53">
                <a:extLst>
                  <a:ext uri="{FF2B5EF4-FFF2-40B4-BE49-F238E27FC236}">
                    <a16:creationId xmlns:a16="http://schemas.microsoft.com/office/drawing/2014/main" id="{5BCD899B-0B55-4D67-B9DF-11548A218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925" y="4854575"/>
                <a:ext cx="177800" cy="266700"/>
              </a:xfrm>
              <a:custGeom>
                <a:avLst/>
                <a:gdLst>
                  <a:gd name="T0" fmla="*/ 59 w 72"/>
                  <a:gd name="T1" fmla="*/ 108 h 108"/>
                  <a:gd name="T2" fmla="*/ 8 w 72"/>
                  <a:gd name="T3" fmla="*/ 0 h 108"/>
                  <a:gd name="T4" fmla="*/ 58 w 72"/>
                  <a:gd name="T5" fmla="*/ 107 h 108"/>
                  <a:gd name="T6" fmla="*/ 59 w 72"/>
                  <a:gd name="T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108">
                    <a:moveTo>
                      <a:pt x="59" y="108"/>
                    </a:moveTo>
                    <a:cubicBezTo>
                      <a:pt x="28" y="78"/>
                      <a:pt x="0" y="47"/>
                      <a:pt x="8" y="0"/>
                    </a:cubicBezTo>
                    <a:cubicBezTo>
                      <a:pt x="60" y="34"/>
                      <a:pt x="72" y="59"/>
                      <a:pt x="58" y="107"/>
                    </a:cubicBezTo>
                    <a:lnTo>
                      <a:pt x="59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9" name="Freeform 54">
                <a:extLst>
                  <a:ext uri="{FF2B5EF4-FFF2-40B4-BE49-F238E27FC236}">
                    <a16:creationId xmlns:a16="http://schemas.microsoft.com/office/drawing/2014/main" id="{79B0129F-7A9E-42DE-9AE3-9F4BAAE7FB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6400" y="5014913"/>
                <a:ext cx="280987" cy="153987"/>
              </a:xfrm>
              <a:custGeom>
                <a:avLst/>
                <a:gdLst>
                  <a:gd name="T0" fmla="*/ 113 w 114"/>
                  <a:gd name="T1" fmla="*/ 42 h 62"/>
                  <a:gd name="T2" fmla="*/ 0 w 114"/>
                  <a:gd name="T3" fmla="*/ 9 h 62"/>
                  <a:gd name="T4" fmla="*/ 114 w 114"/>
                  <a:gd name="T5" fmla="*/ 43 h 62"/>
                  <a:gd name="T6" fmla="*/ 113 w 114"/>
                  <a:gd name="T7" fmla="*/ 4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62">
                    <a:moveTo>
                      <a:pt x="113" y="42"/>
                    </a:moveTo>
                    <a:cubicBezTo>
                      <a:pt x="72" y="62"/>
                      <a:pt x="41" y="53"/>
                      <a:pt x="0" y="9"/>
                    </a:cubicBezTo>
                    <a:cubicBezTo>
                      <a:pt x="38" y="0"/>
                      <a:pt x="38" y="0"/>
                      <a:pt x="114" y="43"/>
                    </a:cubicBezTo>
                    <a:cubicBezTo>
                      <a:pt x="114" y="43"/>
                      <a:pt x="113" y="42"/>
                      <a:pt x="11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0" name="Freeform 55">
                <a:extLst>
                  <a:ext uri="{FF2B5EF4-FFF2-40B4-BE49-F238E27FC236}">
                    <a16:creationId xmlns:a16="http://schemas.microsoft.com/office/drawing/2014/main" id="{38F847D2-4DD9-42DE-9EFE-B5EE3BF36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8913" y="5334000"/>
                <a:ext cx="225425" cy="207962"/>
              </a:xfrm>
              <a:custGeom>
                <a:avLst/>
                <a:gdLst>
                  <a:gd name="T0" fmla="*/ 5 w 91"/>
                  <a:gd name="T1" fmla="*/ 62 h 84"/>
                  <a:gd name="T2" fmla="*/ 12 w 91"/>
                  <a:gd name="T3" fmla="*/ 50 h 84"/>
                  <a:gd name="T4" fmla="*/ 91 w 91"/>
                  <a:gd name="T5" fmla="*/ 0 h 84"/>
                  <a:gd name="T6" fmla="*/ 0 w 91"/>
                  <a:gd name="T7" fmla="*/ 84 h 84"/>
                  <a:gd name="T8" fmla="*/ 5 w 91"/>
                  <a:gd name="T9" fmla="*/ 6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4">
                    <a:moveTo>
                      <a:pt x="5" y="62"/>
                    </a:moveTo>
                    <a:cubicBezTo>
                      <a:pt x="7" y="58"/>
                      <a:pt x="9" y="54"/>
                      <a:pt x="12" y="50"/>
                    </a:cubicBezTo>
                    <a:cubicBezTo>
                      <a:pt x="36" y="35"/>
                      <a:pt x="61" y="19"/>
                      <a:pt x="91" y="0"/>
                    </a:cubicBezTo>
                    <a:cubicBezTo>
                      <a:pt x="76" y="60"/>
                      <a:pt x="68" y="67"/>
                      <a:pt x="0" y="84"/>
                    </a:cubicBezTo>
                    <a:cubicBezTo>
                      <a:pt x="2" y="77"/>
                      <a:pt x="3" y="70"/>
                      <a:pt x="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1" name="Freeform 56">
                <a:extLst>
                  <a:ext uri="{FF2B5EF4-FFF2-40B4-BE49-F238E27FC236}">
                    <a16:creationId xmlns:a16="http://schemas.microsoft.com/office/drawing/2014/main" id="{C9D727F3-EB8D-4BC1-9F06-FDDC3B327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650" y="7996238"/>
                <a:ext cx="279400" cy="136525"/>
              </a:xfrm>
              <a:custGeom>
                <a:avLst/>
                <a:gdLst>
                  <a:gd name="T0" fmla="*/ 0 w 113"/>
                  <a:gd name="T1" fmla="*/ 27 h 55"/>
                  <a:gd name="T2" fmla="*/ 113 w 113"/>
                  <a:gd name="T3" fmla="*/ 20 h 55"/>
                  <a:gd name="T4" fmla="*/ 8 w 113"/>
                  <a:gd name="T5" fmla="*/ 41 h 55"/>
                  <a:gd name="T6" fmla="*/ 1 w 113"/>
                  <a:gd name="T7" fmla="*/ 26 h 55"/>
                  <a:gd name="T8" fmla="*/ 0 w 113"/>
                  <a:gd name="T9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55">
                    <a:moveTo>
                      <a:pt x="0" y="27"/>
                    </a:moveTo>
                    <a:cubicBezTo>
                      <a:pt x="36" y="7"/>
                      <a:pt x="73" y="0"/>
                      <a:pt x="113" y="20"/>
                    </a:cubicBezTo>
                    <a:cubicBezTo>
                      <a:pt x="82" y="51"/>
                      <a:pt x="47" y="55"/>
                      <a:pt x="8" y="41"/>
                    </a:cubicBezTo>
                    <a:cubicBezTo>
                      <a:pt x="5" y="40"/>
                      <a:pt x="4" y="31"/>
                      <a:pt x="1" y="26"/>
                    </a:cubicBez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2" name="Freeform 57">
                <a:extLst>
                  <a:ext uri="{FF2B5EF4-FFF2-40B4-BE49-F238E27FC236}">
                    <a16:creationId xmlns:a16="http://schemas.microsoft.com/office/drawing/2014/main" id="{24A114C0-3610-4679-8AF1-D50E7D5B4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950" y="6870700"/>
                <a:ext cx="192087" cy="250825"/>
              </a:xfrm>
              <a:custGeom>
                <a:avLst/>
                <a:gdLst>
                  <a:gd name="T0" fmla="*/ 9 w 78"/>
                  <a:gd name="T1" fmla="*/ 59 h 101"/>
                  <a:gd name="T2" fmla="*/ 78 w 78"/>
                  <a:gd name="T3" fmla="*/ 0 h 101"/>
                  <a:gd name="T4" fmla="*/ 0 w 78"/>
                  <a:gd name="T5" fmla="*/ 101 h 101"/>
                  <a:gd name="T6" fmla="*/ 10 w 78"/>
                  <a:gd name="T7" fmla="*/ 58 h 101"/>
                  <a:gd name="T8" fmla="*/ 9 w 78"/>
                  <a:gd name="T9" fmla="*/ 59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01">
                    <a:moveTo>
                      <a:pt x="9" y="59"/>
                    </a:moveTo>
                    <a:cubicBezTo>
                      <a:pt x="30" y="41"/>
                      <a:pt x="51" y="23"/>
                      <a:pt x="78" y="0"/>
                    </a:cubicBezTo>
                    <a:cubicBezTo>
                      <a:pt x="75" y="58"/>
                      <a:pt x="46" y="84"/>
                      <a:pt x="0" y="101"/>
                    </a:cubicBezTo>
                    <a:cubicBezTo>
                      <a:pt x="4" y="85"/>
                      <a:pt x="7" y="72"/>
                      <a:pt x="10" y="58"/>
                    </a:cubicBezTo>
                    <a:lnTo>
                      <a:pt x="9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3" name="Freeform 58">
                <a:extLst>
                  <a:ext uri="{FF2B5EF4-FFF2-40B4-BE49-F238E27FC236}">
                    <a16:creationId xmlns:a16="http://schemas.microsoft.com/office/drawing/2014/main" id="{C147341B-05B4-4FA9-8BF0-7EBBEFDE7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2850" y="6886575"/>
                <a:ext cx="196850" cy="239712"/>
              </a:xfrm>
              <a:custGeom>
                <a:avLst/>
                <a:gdLst>
                  <a:gd name="T0" fmla="*/ 71 w 80"/>
                  <a:gd name="T1" fmla="*/ 59 h 97"/>
                  <a:gd name="T2" fmla="*/ 80 w 80"/>
                  <a:gd name="T3" fmla="*/ 97 h 97"/>
                  <a:gd name="T4" fmla="*/ 0 w 80"/>
                  <a:gd name="T5" fmla="*/ 0 h 97"/>
                  <a:gd name="T6" fmla="*/ 72 w 80"/>
                  <a:gd name="T7" fmla="*/ 61 h 97"/>
                  <a:gd name="T8" fmla="*/ 71 w 80"/>
                  <a:gd name="T9" fmla="*/ 5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97">
                    <a:moveTo>
                      <a:pt x="71" y="59"/>
                    </a:moveTo>
                    <a:cubicBezTo>
                      <a:pt x="74" y="72"/>
                      <a:pt x="77" y="84"/>
                      <a:pt x="80" y="97"/>
                    </a:cubicBezTo>
                    <a:cubicBezTo>
                      <a:pt x="26" y="83"/>
                      <a:pt x="16" y="71"/>
                      <a:pt x="0" y="0"/>
                    </a:cubicBezTo>
                    <a:cubicBezTo>
                      <a:pt x="29" y="24"/>
                      <a:pt x="51" y="43"/>
                      <a:pt x="72" y="61"/>
                    </a:cubicBezTo>
                    <a:lnTo>
                      <a:pt x="71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Freeform 59">
                <a:extLst>
                  <a:ext uri="{FF2B5EF4-FFF2-40B4-BE49-F238E27FC236}">
                    <a16:creationId xmlns:a16="http://schemas.microsoft.com/office/drawing/2014/main" id="{85FDCE90-EADC-44C9-B4B5-E12E97539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063" y="7126288"/>
                <a:ext cx="214312" cy="207962"/>
              </a:xfrm>
              <a:custGeom>
                <a:avLst/>
                <a:gdLst>
                  <a:gd name="T0" fmla="*/ 0 w 87"/>
                  <a:gd name="T1" fmla="*/ 75 h 84"/>
                  <a:gd name="T2" fmla="*/ 4 w 87"/>
                  <a:gd name="T3" fmla="*/ 69 h 84"/>
                  <a:gd name="T4" fmla="*/ 87 w 87"/>
                  <a:gd name="T5" fmla="*/ 0 h 84"/>
                  <a:gd name="T6" fmla="*/ 0 w 87"/>
                  <a:gd name="T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7" h="84">
                    <a:moveTo>
                      <a:pt x="0" y="75"/>
                    </a:moveTo>
                    <a:cubicBezTo>
                      <a:pt x="1" y="73"/>
                      <a:pt x="2" y="71"/>
                      <a:pt x="4" y="69"/>
                    </a:cubicBezTo>
                    <a:cubicBezTo>
                      <a:pt x="20" y="32"/>
                      <a:pt x="48" y="9"/>
                      <a:pt x="87" y="0"/>
                    </a:cubicBezTo>
                    <a:cubicBezTo>
                      <a:pt x="72" y="57"/>
                      <a:pt x="40" y="84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Freeform 60">
                <a:extLst>
                  <a:ext uri="{FF2B5EF4-FFF2-40B4-BE49-F238E27FC236}">
                    <a16:creationId xmlns:a16="http://schemas.microsoft.com/office/drawing/2014/main" id="{0B6CA39F-4F60-49DB-8628-CBC5AACC1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5438" y="7242175"/>
                <a:ext cx="117475" cy="269875"/>
              </a:xfrm>
              <a:custGeom>
                <a:avLst/>
                <a:gdLst>
                  <a:gd name="T0" fmla="*/ 29 w 48"/>
                  <a:gd name="T1" fmla="*/ 109 h 109"/>
                  <a:gd name="T2" fmla="*/ 18 w 48"/>
                  <a:gd name="T3" fmla="*/ 88 h 109"/>
                  <a:gd name="T4" fmla="*/ 0 w 48"/>
                  <a:gd name="T5" fmla="*/ 0 h 109"/>
                  <a:gd name="T6" fmla="*/ 43 w 48"/>
                  <a:gd name="T7" fmla="*/ 102 h 109"/>
                  <a:gd name="T8" fmla="*/ 29 w 48"/>
                  <a:gd name="T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09">
                    <a:moveTo>
                      <a:pt x="29" y="109"/>
                    </a:moveTo>
                    <a:cubicBezTo>
                      <a:pt x="25" y="102"/>
                      <a:pt x="22" y="95"/>
                      <a:pt x="18" y="88"/>
                    </a:cubicBezTo>
                    <a:cubicBezTo>
                      <a:pt x="12" y="59"/>
                      <a:pt x="6" y="29"/>
                      <a:pt x="0" y="0"/>
                    </a:cubicBezTo>
                    <a:cubicBezTo>
                      <a:pt x="48" y="24"/>
                      <a:pt x="48" y="62"/>
                      <a:pt x="43" y="102"/>
                    </a:cubicBezTo>
                    <a:cubicBezTo>
                      <a:pt x="43" y="105"/>
                      <a:pt x="34" y="107"/>
                      <a:pt x="29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Freeform 61">
                <a:extLst>
                  <a:ext uri="{FF2B5EF4-FFF2-40B4-BE49-F238E27FC236}">
                    <a16:creationId xmlns:a16="http://schemas.microsoft.com/office/drawing/2014/main" id="{2B7336D3-1BAA-4E54-8EC9-7814006CB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7388" y="7212013"/>
                <a:ext cx="111125" cy="290512"/>
              </a:xfrm>
              <a:custGeom>
                <a:avLst/>
                <a:gdLst>
                  <a:gd name="T0" fmla="*/ 45 w 45"/>
                  <a:gd name="T1" fmla="*/ 83 h 117"/>
                  <a:gd name="T2" fmla="*/ 31 w 45"/>
                  <a:gd name="T3" fmla="*/ 102 h 117"/>
                  <a:gd name="T4" fmla="*/ 12 w 45"/>
                  <a:gd name="T5" fmla="*/ 117 h 117"/>
                  <a:gd name="T6" fmla="*/ 45 w 45"/>
                  <a:gd name="T7" fmla="*/ 0 h 117"/>
                  <a:gd name="T8" fmla="*/ 45 w 45"/>
                  <a:gd name="T9" fmla="*/ 8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17">
                    <a:moveTo>
                      <a:pt x="45" y="83"/>
                    </a:moveTo>
                    <a:cubicBezTo>
                      <a:pt x="40" y="90"/>
                      <a:pt x="35" y="96"/>
                      <a:pt x="31" y="102"/>
                    </a:cubicBezTo>
                    <a:cubicBezTo>
                      <a:pt x="25" y="107"/>
                      <a:pt x="19" y="111"/>
                      <a:pt x="12" y="117"/>
                    </a:cubicBezTo>
                    <a:cubicBezTo>
                      <a:pt x="0" y="73"/>
                      <a:pt x="3" y="35"/>
                      <a:pt x="45" y="0"/>
                    </a:cubicBezTo>
                    <a:cubicBezTo>
                      <a:pt x="45" y="31"/>
                      <a:pt x="45" y="57"/>
                      <a:pt x="4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Freeform 62">
                <a:extLst>
                  <a:ext uri="{FF2B5EF4-FFF2-40B4-BE49-F238E27FC236}">
                    <a16:creationId xmlns:a16="http://schemas.microsoft.com/office/drawing/2014/main" id="{7ADE3169-9E8A-4C0C-BC71-03569D3BC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4125" y="6181725"/>
                <a:ext cx="160337" cy="269875"/>
              </a:xfrm>
              <a:custGeom>
                <a:avLst/>
                <a:gdLst>
                  <a:gd name="T0" fmla="*/ 65 w 65"/>
                  <a:gd name="T1" fmla="*/ 5 h 109"/>
                  <a:gd name="T2" fmla="*/ 20 w 65"/>
                  <a:gd name="T3" fmla="*/ 109 h 109"/>
                  <a:gd name="T4" fmla="*/ 54 w 65"/>
                  <a:gd name="T5" fmla="*/ 0 h 109"/>
                  <a:gd name="T6" fmla="*/ 65 w 65"/>
                  <a:gd name="T7" fmla="*/ 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09">
                    <a:moveTo>
                      <a:pt x="65" y="5"/>
                    </a:moveTo>
                    <a:cubicBezTo>
                      <a:pt x="50" y="40"/>
                      <a:pt x="35" y="74"/>
                      <a:pt x="20" y="109"/>
                    </a:cubicBezTo>
                    <a:cubicBezTo>
                      <a:pt x="0" y="51"/>
                      <a:pt x="8" y="31"/>
                      <a:pt x="54" y="0"/>
                    </a:cubicBezTo>
                    <a:cubicBezTo>
                      <a:pt x="58" y="2"/>
                      <a:pt x="61" y="3"/>
                      <a:pt x="6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Freeform 63">
                <a:extLst>
                  <a:ext uri="{FF2B5EF4-FFF2-40B4-BE49-F238E27FC236}">
                    <a16:creationId xmlns:a16="http://schemas.microsoft.com/office/drawing/2014/main" id="{1DE71443-8431-49B5-9C78-CE88D942A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8500" y="5324475"/>
                <a:ext cx="236537" cy="201612"/>
              </a:xfrm>
              <a:custGeom>
                <a:avLst/>
                <a:gdLst>
                  <a:gd name="T0" fmla="*/ 86 w 96"/>
                  <a:gd name="T1" fmla="*/ 46 h 82"/>
                  <a:gd name="T2" fmla="*/ 85 w 96"/>
                  <a:gd name="T3" fmla="*/ 50 h 82"/>
                  <a:gd name="T4" fmla="*/ 96 w 96"/>
                  <a:gd name="T5" fmla="*/ 82 h 82"/>
                  <a:gd name="T6" fmla="*/ 0 w 96"/>
                  <a:gd name="T7" fmla="*/ 0 h 82"/>
                  <a:gd name="T8" fmla="*/ 86 w 96"/>
                  <a:gd name="T9" fmla="*/ 4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82">
                    <a:moveTo>
                      <a:pt x="86" y="46"/>
                    </a:moveTo>
                    <a:cubicBezTo>
                      <a:pt x="86" y="48"/>
                      <a:pt x="86" y="50"/>
                      <a:pt x="85" y="50"/>
                    </a:cubicBezTo>
                    <a:cubicBezTo>
                      <a:pt x="88" y="60"/>
                      <a:pt x="92" y="70"/>
                      <a:pt x="96" y="82"/>
                    </a:cubicBezTo>
                    <a:cubicBezTo>
                      <a:pt x="50" y="75"/>
                      <a:pt x="16" y="56"/>
                      <a:pt x="0" y="0"/>
                    </a:cubicBezTo>
                    <a:cubicBezTo>
                      <a:pt x="33" y="18"/>
                      <a:pt x="59" y="32"/>
                      <a:pt x="86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9" name="Freeform 64">
                <a:extLst>
                  <a:ext uri="{FF2B5EF4-FFF2-40B4-BE49-F238E27FC236}">
                    <a16:creationId xmlns:a16="http://schemas.microsoft.com/office/drawing/2014/main" id="{40CEA3FB-4677-4B4B-B114-A0327A7FD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050" y="5748338"/>
                <a:ext cx="192087" cy="223837"/>
              </a:xfrm>
              <a:custGeom>
                <a:avLst/>
                <a:gdLst>
                  <a:gd name="T0" fmla="*/ 0 w 78"/>
                  <a:gd name="T1" fmla="*/ 89 h 90"/>
                  <a:gd name="T2" fmla="*/ 78 w 78"/>
                  <a:gd name="T3" fmla="*/ 0 h 90"/>
                  <a:gd name="T4" fmla="*/ 1 w 78"/>
                  <a:gd name="T5" fmla="*/ 88 h 90"/>
                  <a:gd name="T6" fmla="*/ 0 w 78"/>
                  <a:gd name="T7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90">
                    <a:moveTo>
                      <a:pt x="0" y="89"/>
                    </a:moveTo>
                    <a:cubicBezTo>
                      <a:pt x="17" y="51"/>
                      <a:pt x="31" y="11"/>
                      <a:pt x="78" y="0"/>
                    </a:cubicBezTo>
                    <a:cubicBezTo>
                      <a:pt x="70" y="59"/>
                      <a:pt x="43" y="90"/>
                      <a:pt x="1" y="88"/>
                    </a:cubicBezTo>
                    <a:cubicBezTo>
                      <a:pt x="1" y="88"/>
                      <a:pt x="0" y="89"/>
                      <a:pt x="0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Freeform 65">
                <a:extLst>
                  <a:ext uri="{FF2B5EF4-FFF2-40B4-BE49-F238E27FC236}">
                    <a16:creationId xmlns:a16="http://schemas.microsoft.com/office/drawing/2014/main" id="{A16AC4F0-351C-4EDC-8D95-2310746E6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3" y="7720013"/>
                <a:ext cx="282575" cy="174625"/>
              </a:xfrm>
              <a:custGeom>
                <a:avLst/>
                <a:gdLst>
                  <a:gd name="T0" fmla="*/ 0 w 114"/>
                  <a:gd name="T1" fmla="*/ 48 h 71"/>
                  <a:gd name="T2" fmla="*/ 19 w 114"/>
                  <a:gd name="T3" fmla="*/ 29 h 71"/>
                  <a:gd name="T4" fmla="*/ 114 w 114"/>
                  <a:gd name="T5" fmla="*/ 0 h 71"/>
                  <a:gd name="T6" fmla="*/ 0 w 114"/>
                  <a:gd name="T7" fmla="*/ 4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71">
                    <a:moveTo>
                      <a:pt x="0" y="48"/>
                    </a:moveTo>
                    <a:cubicBezTo>
                      <a:pt x="6" y="42"/>
                      <a:pt x="12" y="36"/>
                      <a:pt x="19" y="29"/>
                    </a:cubicBezTo>
                    <a:cubicBezTo>
                      <a:pt x="47" y="21"/>
                      <a:pt x="76" y="12"/>
                      <a:pt x="114" y="0"/>
                    </a:cubicBezTo>
                    <a:cubicBezTo>
                      <a:pt x="77" y="57"/>
                      <a:pt x="38" y="71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1" name="Freeform 66">
                <a:extLst>
                  <a:ext uri="{FF2B5EF4-FFF2-40B4-BE49-F238E27FC236}">
                    <a16:creationId xmlns:a16="http://schemas.microsoft.com/office/drawing/2014/main" id="{1B540564-6A30-4F82-B447-CE4CB4F141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663" y="7835900"/>
                <a:ext cx="192087" cy="227012"/>
              </a:xfrm>
              <a:custGeom>
                <a:avLst/>
                <a:gdLst>
                  <a:gd name="T0" fmla="*/ 12 w 78"/>
                  <a:gd name="T1" fmla="*/ 91 h 92"/>
                  <a:gd name="T2" fmla="*/ 1 w 78"/>
                  <a:gd name="T3" fmla="*/ 79 h 92"/>
                  <a:gd name="T4" fmla="*/ 78 w 78"/>
                  <a:gd name="T5" fmla="*/ 0 h 92"/>
                  <a:gd name="T6" fmla="*/ 11 w 78"/>
                  <a:gd name="T7" fmla="*/ 92 h 92"/>
                  <a:gd name="T8" fmla="*/ 12 w 78"/>
                  <a:gd name="T9" fmla="*/ 9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92">
                    <a:moveTo>
                      <a:pt x="12" y="91"/>
                    </a:moveTo>
                    <a:cubicBezTo>
                      <a:pt x="8" y="87"/>
                      <a:pt x="0" y="82"/>
                      <a:pt x="1" y="79"/>
                    </a:cubicBezTo>
                    <a:cubicBezTo>
                      <a:pt x="12" y="40"/>
                      <a:pt x="33" y="8"/>
                      <a:pt x="78" y="0"/>
                    </a:cubicBezTo>
                    <a:cubicBezTo>
                      <a:pt x="75" y="45"/>
                      <a:pt x="45" y="70"/>
                      <a:pt x="11" y="92"/>
                    </a:cubicBezTo>
                    <a:cubicBezTo>
                      <a:pt x="11" y="92"/>
                      <a:pt x="12" y="91"/>
                      <a:pt x="12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Freeform 67">
                <a:extLst>
                  <a:ext uri="{FF2B5EF4-FFF2-40B4-BE49-F238E27FC236}">
                    <a16:creationId xmlns:a16="http://schemas.microsoft.com/office/drawing/2014/main" id="{09827341-7E00-40BA-9CD5-0997BADB9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8863" y="5659438"/>
                <a:ext cx="144462" cy="295275"/>
              </a:xfrm>
              <a:custGeom>
                <a:avLst/>
                <a:gdLst>
                  <a:gd name="T0" fmla="*/ 27 w 59"/>
                  <a:gd name="T1" fmla="*/ 119 h 119"/>
                  <a:gd name="T2" fmla="*/ 32 w 59"/>
                  <a:gd name="T3" fmla="*/ 0 h 119"/>
                  <a:gd name="T4" fmla="*/ 27 w 59"/>
                  <a:gd name="T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119">
                    <a:moveTo>
                      <a:pt x="27" y="119"/>
                    </a:moveTo>
                    <a:cubicBezTo>
                      <a:pt x="0" y="78"/>
                      <a:pt x="7" y="39"/>
                      <a:pt x="32" y="0"/>
                    </a:cubicBezTo>
                    <a:cubicBezTo>
                      <a:pt x="59" y="42"/>
                      <a:pt x="54" y="81"/>
                      <a:pt x="27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Freeform 68">
                <a:extLst>
                  <a:ext uri="{FF2B5EF4-FFF2-40B4-BE49-F238E27FC236}">
                    <a16:creationId xmlns:a16="http://schemas.microsoft.com/office/drawing/2014/main" id="{6612CD71-8722-47B4-849F-9D52E86B6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650" y="5422900"/>
                <a:ext cx="115887" cy="293687"/>
              </a:xfrm>
              <a:custGeom>
                <a:avLst/>
                <a:gdLst>
                  <a:gd name="T0" fmla="*/ 11 w 47"/>
                  <a:gd name="T1" fmla="*/ 114 h 119"/>
                  <a:gd name="T2" fmla="*/ 0 w 47"/>
                  <a:gd name="T3" fmla="*/ 86 h 119"/>
                  <a:gd name="T4" fmla="*/ 0 w 47"/>
                  <a:gd name="T5" fmla="*/ 0 h 119"/>
                  <a:gd name="T6" fmla="*/ 24 w 47"/>
                  <a:gd name="T7" fmla="*/ 117 h 119"/>
                  <a:gd name="T8" fmla="*/ 11 w 47"/>
                  <a:gd name="T9" fmla="*/ 11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19">
                    <a:moveTo>
                      <a:pt x="11" y="114"/>
                    </a:moveTo>
                    <a:cubicBezTo>
                      <a:pt x="7" y="105"/>
                      <a:pt x="3" y="96"/>
                      <a:pt x="0" y="86"/>
                    </a:cubicBezTo>
                    <a:cubicBezTo>
                      <a:pt x="0" y="60"/>
                      <a:pt x="0" y="33"/>
                      <a:pt x="0" y="0"/>
                    </a:cubicBezTo>
                    <a:cubicBezTo>
                      <a:pt x="39" y="38"/>
                      <a:pt x="47" y="84"/>
                      <a:pt x="24" y="117"/>
                    </a:cubicBezTo>
                    <a:cubicBezTo>
                      <a:pt x="23" y="119"/>
                      <a:pt x="15" y="116"/>
                      <a:pt x="11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4" name="Freeform 69">
                <a:extLst>
                  <a:ext uri="{FF2B5EF4-FFF2-40B4-BE49-F238E27FC236}">
                    <a16:creationId xmlns:a16="http://schemas.microsoft.com/office/drawing/2014/main" id="{223AB223-102E-4CD9-950B-A5B5F03DC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4763" y="5448300"/>
                <a:ext cx="152400" cy="311150"/>
              </a:xfrm>
              <a:custGeom>
                <a:avLst/>
                <a:gdLst>
                  <a:gd name="T0" fmla="*/ 29 w 62"/>
                  <a:gd name="T1" fmla="*/ 125 h 126"/>
                  <a:gd name="T2" fmla="*/ 35 w 62"/>
                  <a:gd name="T3" fmla="*/ 0 h 126"/>
                  <a:gd name="T4" fmla="*/ 28 w 62"/>
                  <a:gd name="T5" fmla="*/ 126 h 126"/>
                  <a:gd name="T6" fmla="*/ 29 w 62"/>
                  <a:gd name="T7" fmla="*/ 12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126">
                    <a:moveTo>
                      <a:pt x="29" y="125"/>
                    </a:moveTo>
                    <a:cubicBezTo>
                      <a:pt x="3" y="82"/>
                      <a:pt x="0" y="41"/>
                      <a:pt x="35" y="0"/>
                    </a:cubicBezTo>
                    <a:cubicBezTo>
                      <a:pt x="62" y="44"/>
                      <a:pt x="44" y="85"/>
                      <a:pt x="28" y="126"/>
                    </a:cubicBezTo>
                    <a:cubicBezTo>
                      <a:pt x="28" y="126"/>
                      <a:pt x="29" y="125"/>
                      <a:pt x="29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5" name="Freeform 70">
                <a:extLst>
                  <a:ext uri="{FF2B5EF4-FFF2-40B4-BE49-F238E27FC236}">
                    <a16:creationId xmlns:a16="http://schemas.microsoft.com/office/drawing/2014/main" id="{5936FE37-137E-42AC-84AB-F2A1B5F7F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763" y="5024438"/>
                <a:ext cx="117475" cy="287337"/>
              </a:xfrm>
              <a:custGeom>
                <a:avLst/>
                <a:gdLst>
                  <a:gd name="T0" fmla="*/ 48 w 48"/>
                  <a:gd name="T1" fmla="*/ 78 h 116"/>
                  <a:gd name="T2" fmla="*/ 17 w 48"/>
                  <a:gd name="T3" fmla="*/ 116 h 116"/>
                  <a:gd name="T4" fmla="*/ 16 w 48"/>
                  <a:gd name="T5" fmla="*/ 38 h 116"/>
                  <a:gd name="T6" fmla="*/ 48 w 48"/>
                  <a:gd name="T7" fmla="*/ 0 h 116"/>
                  <a:gd name="T8" fmla="*/ 48 w 48"/>
                  <a:gd name="T9" fmla="*/ 78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6">
                    <a:moveTo>
                      <a:pt x="48" y="78"/>
                    </a:moveTo>
                    <a:cubicBezTo>
                      <a:pt x="37" y="91"/>
                      <a:pt x="27" y="103"/>
                      <a:pt x="17" y="116"/>
                    </a:cubicBezTo>
                    <a:cubicBezTo>
                      <a:pt x="1" y="98"/>
                      <a:pt x="0" y="60"/>
                      <a:pt x="16" y="38"/>
                    </a:cubicBezTo>
                    <a:cubicBezTo>
                      <a:pt x="23" y="27"/>
                      <a:pt x="32" y="18"/>
                      <a:pt x="48" y="0"/>
                    </a:cubicBezTo>
                    <a:cubicBezTo>
                      <a:pt x="48" y="32"/>
                      <a:pt x="48" y="55"/>
                      <a:pt x="48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6" name="Freeform 71">
                <a:extLst>
                  <a:ext uri="{FF2B5EF4-FFF2-40B4-BE49-F238E27FC236}">
                    <a16:creationId xmlns:a16="http://schemas.microsoft.com/office/drawing/2014/main" id="{75F7E545-7B9B-47D3-8089-160F57D56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6188" y="5961063"/>
                <a:ext cx="180975" cy="255587"/>
              </a:xfrm>
              <a:custGeom>
                <a:avLst/>
                <a:gdLst>
                  <a:gd name="T0" fmla="*/ 0 w 73"/>
                  <a:gd name="T1" fmla="*/ 103 h 103"/>
                  <a:gd name="T2" fmla="*/ 73 w 73"/>
                  <a:gd name="T3" fmla="*/ 0 h 103"/>
                  <a:gd name="T4" fmla="*/ 0 w 73"/>
                  <a:gd name="T5" fmla="*/ 102 h 103"/>
                  <a:gd name="T6" fmla="*/ 0 w 73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103">
                    <a:moveTo>
                      <a:pt x="0" y="103"/>
                    </a:moveTo>
                    <a:cubicBezTo>
                      <a:pt x="15" y="62"/>
                      <a:pt x="23" y="17"/>
                      <a:pt x="73" y="0"/>
                    </a:cubicBezTo>
                    <a:cubicBezTo>
                      <a:pt x="71" y="51"/>
                      <a:pt x="52" y="88"/>
                      <a:pt x="0" y="102"/>
                    </a:cubicBezTo>
                    <a:cubicBezTo>
                      <a:pt x="0" y="102"/>
                      <a:pt x="0" y="103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7" name="Freeform 72">
                <a:extLst>
                  <a:ext uri="{FF2B5EF4-FFF2-40B4-BE49-F238E27FC236}">
                    <a16:creationId xmlns:a16="http://schemas.microsoft.com/office/drawing/2014/main" id="{25C609D5-71DB-4DB1-A60A-738AC5787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8" y="7138988"/>
                <a:ext cx="207962" cy="196850"/>
              </a:xfrm>
              <a:custGeom>
                <a:avLst/>
                <a:gdLst>
                  <a:gd name="T0" fmla="*/ 0 w 84"/>
                  <a:gd name="T1" fmla="*/ 0 h 80"/>
                  <a:gd name="T2" fmla="*/ 84 w 84"/>
                  <a:gd name="T3" fmla="*/ 80 h 80"/>
                  <a:gd name="T4" fmla="*/ 0 w 84"/>
                  <a:gd name="T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80">
                    <a:moveTo>
                      <a:pt x="0" y="0"/>
                    </a:moveTo>
                    <a:cubicBezTo>
                      <a:pt x="43" y="13"/>
                      <a:pt x="78" y="30"/>
                      <a:pt x="84" y="80"/>
                    </a:cubicBezTo>
                    <a:cubicBezTo>
                      <a:pt x="36" y="74"/>
                      <a:pt x="12" y="4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8" name="Freeform 73">
                <a:extLst>
                  <a:ext uri="{FF2B5EF4-FFF2-40B4-BE49-F238E27FC236}">
                    <a16:creationId xmlns:a16="http://schemas.microsoft.com/office/drawing/2014/main" id="{2BD3F132-576C-4F06-AC61-25AEF1A8C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2175" y="6794500"/>
                <a:ext cx="128587" cy="311150"/>
              </a:xfrm>
              <a:custGeom>
                <a:avLst/>
                <a:gdLst>
                  <a:gd name="T0" fmla="*/ 52 w 52"/>
                  <a:gd name="T1" fmla="*/ 89 h 126"/>
                  <a:gd name="T2" fmla="*/ 30 w 52"/>
                  <a:gd name="T3" fmla="*/ 126 h 126"/>
                  <a:gd name="T4" fmla="*/ 34 w 52"/>
                  <a:gd name="T5" fmla="*/ 0 h 126"/>
                  <a:gd name="T6" fmla="*/ 51 w 52"/>
                  <a:gd name="T7" fmla="*/ 90 h 126"/>
                  <a:gd name="T8" fmla="*/ 52 w 52"/>
                  <a:gd name="T9" fmla="*/ 8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26">
                    <a:moveTo>
                      <a:pt x="52" y="89"/>
                    </a:moveTo>
                    <a:cubicBezTo>
                      <a:pt x="45" y="101"/>
                      <a:pt x="38" y="113"/>
                      <a:pt x="30" y="126"/>
                    </a:cubicBezTo>
                    <a:cubicBezTo>
                      <a:pt x="4" y="87"/>
                      <a:pt x="0" y="48"/>
                      <a:pt x="34" y="0"/>
                    </a:cubicBezTo>
                    <a:cubicBezTo>
                      <a:pt x="40" y="36"/>
                      <a:pt x="46" y="63"/>
                      <a:pt x="51" y="90"/>
                    </a:cubicBezTo>
                    <a:cubicBezTo>
                      <a:pt x="51" y="90"/>
                      <a:pt x="52" y="89"/>
                      <a:pt x="5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9" name="Freeform 74">
                <a:extLst>
                  <a:ext uri="{FF2B5EF4-FFF2-40B4-BE49-F238E27FC236}">
                    <a16:creationId xmlns:a16="http://schemas.microsoft.com/office/drawing/2014/main" id="{CED5107F-F6AA-4209-80AF-7492F7DC9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6788" y="5945188"/>
                <a:ext cx="163512" cy="249237"/>
              </a:xfrm>
              <a:custGeom>
                <a:avLst/>
                <a:gdLst>
                  <a:gd name="T0" fmla="*/ 4 w 66"/>
                  <a:gd name="T1" fmla="*/ 0 h 101"/>
                  <a:gd name="T2" fmla="*/ 66 w 66"/>
                  <a:gd name="T3" fmla="*/ 101 h 101"/>
                  <a:gd name="T4" fmla="*/ 4 w 66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" h="101">
                    <a:moveTo>
                      <a:pt x="4" y="0"/>
                    </a:moveTo>
                    <a:cubicBezTo>
                      <a:pt x="60" y="40"/>
                      <a:pt x="60" y="40"/>
                      <a:pt x="66" y="101"/>
                    </a:cubicBezTo>
                    <a:cubicBezTo>
                      <a:pt x="25" y="80"/>
                      <a:pt x="0" y="5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0" name="Freeform 75">
                <a:extLst>
                  <a:ext uri="{FF2B5EF4-FFF2-40B4-BE49-F238E27FC236}">
                    <a16:creationId xmlns:a16="http://schemas.microsoft.com/office/drawing/2014/main" id="{D580D2D1-DC09-4C0E-A14A-AA08B2A67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138" y="7402513"/>
                <a:ext cx="141287" cy="284162"/>
              </a:xfrm>
              <a:custGeom>
                <a:avLst/>
                <a:gdLst>
                  <a:gd name="T0" fmla="*/ 35 w 57"/>
                  <a:gd name="T1" fmla="*/ 115 h 115"/>
                  <a:gd name="T2" fmla="*/ 4 w 57"/>
                  <a:gd name="T3" fmla="*/ 77 h 115"/>
                  <a:gd name="T4" fmla="*/ 0 w 57"/>
                  <a:gd name="T5" fmla="*/ 0 h 115"/>
                  <a:gd name="T6" fmla="*/ 35 w 57"/>
                  <a:gd name="T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15">
                    <a:moveTo>
                      <a:pt x="35" y="115"/>
                    </a:moveTo>
                    <a:cubicBezTo>
                      <a:pt x="25" y="102"/>
                      <a:pt x="15" y="90"/>
                      <a:pt x="4" y="77"/>
                    </a:cubicBezTo>
                    <a:cubicBezTo>
                      <a:pt x="3" y="53"/>
                      <a:pt x="2" y="28"/>
                      <a:pt x="0" y="0"/>
                    </a:cubicBezTo>
                    <a:cubicBezTo>
                      <a:pt x="49" y="42"/>
                      <a:pt x="57" y="73"/>
                      <a:pt x="35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1" name="Freeform 76">
                <a:extLst>
                  <a:ext uri="{FF2B5EF4-FFF2-40B4-BE49-F238E27FC236}">
                    <a16:creationId xmlns:a16="http://schemas.microsoft.com/office/drawing/2014/main" id="{370A49BC-0434-4655-9683-970EA587B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775" y="6164263"/>
                <a:ext cx="160337" cy="274637"/>
              </a:xfrm>
              <a:custGeom>
                <a:avLst/>
                <a:gdLst>
                  <a:gd name="T0" fmla="*/ 45 w 65"/>
                  <a:gd name="T1" fmla="*/ 111 h 111"/>
                  <a:gd name="T2" fmla="*/ 10 w 65"/>
                  <a:gd name="T3" fmla="*/ 0 h 111"/>
                  <a:gd name="T4" fmla="*/ 45 w 65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11">
                    <a:moveTo>
                      <a:pt x="45" y="111"/>
                    </a:moveTo>
                    <a:cubicBezTo>
                      <a:pt x="9" y="82"/>
                      <a:pt x="0" y="46"/>
                      <a:pt x="10" y="0"/>
                    </a:cubicBezTo>
                    <a:cubicBezTo>
                      <a:pt x="44" y="31"/>
                      <a:pt x="65" y="64"/>
                      <a:pt x="45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2" name="Freeform 77">
                <a:extLst>
                  <a:ext uri="{FF2B5EF4-FFF2-40B4-BE49-F238E27FC236}">
                    <a16:creationId xmlns:a16="http://schemas.microsoft.com/office/drawing/2014/main" id="{C4011B5D-1A5B-4DE1-8CF8-8AB42143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1713" y="6162675"/>
                <a:ext cx="160337" cy="261937"/>
              </a:xfrm>
              <a:custGeom>
                <a:avLst/>
                <a:gdLst>
                  <a:gd name="T0" fmla="*/ 51 w 65"/>
                  <a:gd name="T1" fmla="*/ 106 h 106"/>
                  <a:gd name="T2" fmla="*/ 7 w 65"/>
                  <a:gd name="T3" fmla="*/ 0 h 106"/>
                  <a:gd name="T4" fmla="*/ 51 w 65"/>
                  <a:gd name="T5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06">
                    <a:moveTo>
                      <a:pt x="51" y="106"/>
                    </a:moveTo>
                    <a:cubicBezTo>
                      <a:pt x="4" y="68"/>
                      <a:pt x="0" y="60"/>
                      <a:pt x="7" y="0"/>
                    </a:cubicBezTo>
                    <a:cubicBezTo>
                      <a:pt x="41" y="28"/>
                      <a:pt x="65" y="58"/>
                      <a:pt x="51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3" name="Freeform 78">
                <a:extLst>
                  <a:ext uri="{FF2B5EF4-FFF2-40B4-BE49-F238E27FC236}">
                    <a16:creationId xmlns:a16="http://schemas.microsoft.com/office/drawing/2014/main" id="{60915F35-F36A-43BB-8958-1D5F6561D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7475" y="6811963"/>
                <a:ext cx="128587" cy="311150"/>
              </a:xfrm>
              <a:custGeom>
                <a:avLst/>
                <a:gdLst>
                  <a:gd name="T0" fmla="*/ 1 w 52"/>
                  <a:gd name="T1" fmla="*/ 91 h 126"/>
                  <a:gd name="T2" fmla="*/ 16 w 52"/>
                  <a:gd name="T3" fmla="*/ 0 h 126"/>
                  <a:gd name="T4" fmla="*/ 23 w 52"/>
                  <a:gd name="T5" fmla="*/ 126 h 126"/>
                  <a:gd name="T6" fmla="*/ 0 w 52"/>
                  <a:gd name="T7" fmla="*/ 90 h 126"/>
                  <a:gd name="T8" fmla="*/ 1 w 52"/>
                  <a:gd name="T9" fmla="*/ 9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26">
                    <a:moveTo>
                      <a:pt x="1" y="91"/>
                    </a:moveTo>
                    <a:cubicBezTo>
                      <a:pt x="5" y="63"/>
                      <a:pt x="10" y="35"/>
                      <a:pt x="16" y="0"/>
                    </a:cubicBezTo>
                    <a:cubicBezTo>
                      <a:pt x="52" y="47"/>
                      <a:pt x="45" y="86"/>
                      <a:pt x="23" y="126"/>
                    </a:cubicBezTo>
                    <a:cubicBezTo>
                      <a:pt x="15" y="113"/>
                      <a:pt x="7" y="101"/>
                      <a:pt x="0" y="90"/>
                    </a:cubicBezTo>
                    <a:cubicBezTo>
                      <a:pt x="0" y="89"/>
                      <a:pt x="1" y="91"/>
                      <a:pt x="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4" name="Freeform 79">
                <a:extLst>
                  <a:ext uri="{FF2B5EF4-FFF2-40B4-BE49-F238E27FC236}">
                    <a16:creationId xmlns:a16="http://schemas.microsoft.com/office/drawing/2014/main" id="{39D0CD94-0014-473C-89C6-6A48178EB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675" y="7034213"/>
                <a:ext cx="141287" cy="292100"/>
              </a:xfrm>
              <a:custGeom>
                <a:avLst/>
                <a:gdLst>
                  <a:gd name="T0" fmla="*/ 22 w 57"/>
                  <a:gd name="T1" fmla="*/ 0 h 118"/>
                  <a:gd name="T2" fmla="*/ 36 w 57"/>
                  <a:gd name="T3" fmla="*/ 118 h 118"/>
                  <a:gd name="T4" fmla="*/ 22 w 57"/>
                  <a:gd name="T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118">
                    <a:moveTo>
                      <a:pt x="22" y="0"/>
                    </a:moveTo>
                    <a:cubicBezTo>
                      <a:pt x="57" y="37"/>
                      <a:pt x="54" y="76"/>
                      <a:pt x="36" y="118"/>
                    </a:cubicBezTo>
                    <a:cubicBezTo>
                      <a:pt x="0" y="82"/>
                      <a:pt x="6" y="43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5" name="Freeform 80">
                <a:extLst>
                  <a:ext uri="{FF2B5EF4-FFF2-40B4-BE49-F238E27FC236}">
                    <a16:creationId xmlns:a16="http://schemas.microsoft.com/office/drawing/2014/main" id="{D43D0651-7425-46DA-B73A-88435290F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719763"/>
                <a:ext cx="200025" cy="219075"/>
              </a:xfrm>
              <a:custGeom>
                <a:avLst/>
                <a:gdLst>
                  <a:gd name="T0" fmla="*/ 11 w 81"/>
                  <a:gd name="T1" fmla="*/ 0 h 89"/>
                  <a:gd name="T2" fmla="*/ 81 w 81"/>
                  <a:gd name="T3" fmla="*/ 89 h 89"/>
                  <a:gd name="T4" fmla="*/ 0 w 81"/>
                  <a:gd name="T5" fmla="*/ 7 h 89"/>
                  <a:gd name="T6" fmla="*/ 11 w 81"/>
                  <a:gd name="T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89">
                    <a:moveTo>
                      <a:pt x="11" y="0"/>
                    </a:moveTo>
                    <a:cubicBezTo>
                      <a:pt x="35" y="29"/>
                      <a:pt x="58" y="59"/>
                      <a:pt x="81" y="89"/>
                    </a:cubicBezTo>
                    <a:cubicBezTo>
                      <a:pt x="20" y="78"/>
                      <a:pt x="11" y="68"/>
                      <a:pt x="0" y="7"/>
                    </a:cubicBezTo>
                    <a:cubicBezTo>
                      <a:pt x="4" y="5"/>
                      <a:pt x="8" y="2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6" name="Freeform 81">
                <a:extLst>
                  <a:ext uri="{FF2B5EF4-FFF2-40B4-BE49-F238E27FC236}">
                    <a16:creationId xmlns:a16="http://schemas.microsoft.com/office/drawing/2014/main" id="{58F62F5B-428C-4DC1-8EAD-DFAD36A96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6416675"/>
                <a:ext cx="168275" cy="265112"/>
              </a:xfrm>
              <a:custGeom>
                <a:avLst/>
                <a:gdLst>
                  <a:gd name="T0" fmla="*/ 14 w 68"/>
                  <a:gd name="T1" fmla="*/ 0 h 107"/>
                  <a:gd name="T2" fmla="*/ 58 w 68"/>
                  <a:gd name="T3" fmla="*/ 107 h 107"/>
                  <a:gd name="T4" fmla="*/ 14 w 68"/>
                  <a:gd name="T5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8" h="107">
                    <a:moveTo>
                      <a:pt x="14" y="0"/>
                    </a:moveTo>
                    <a:cubicBezTo>
                      <a:pt x="53" y="26"/>
                      <a:pt x="68" y="60"/>
                      <a:pt x="58" y="107"/>
                    </a:cubicBezTo>
                    <a:cubicBezTo>
                      <a:pt x="25" y="79"/>
                      <a:pt x="0" y="5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7" name="Freeform 82">
                <a:extLst>
                  <a:ext uri="{FF2B5EF4-FFF2-40B4-BE49-F238E27FC236}">
                    <a16:creationId xmlns:a16="http://schemas.microsoft.com/office/drawing/2014/main" id="{4B699DD0-556F-4F52-90FC-8E7FA1F84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188" y="6402388"/>
                <a:ext cx="139700" cy="261937"/>
              </a:xfrm>
              <a:custGeom>
                <a:avLst/>
                <a:gdLst>
                  <a:gd name="T0" fmla="*/ 34 w 57"/>
                  <a:gd name="T1" fmla="*/ 106 h 106"/>
                  <a:gd name="T2" fmla="*/ 0 w 57"/>
                  <a:gd name="T3" fmla="*/ 0 h 106"/>
                  <a:gd name="T4" fmla="*/ 47 w 57"/>
                  <a:gd name="T5" fmla="*/ 101 h 106"/>
                  <a:gd name="T6" fmla="*/ 34 w 57"/>
                  <a:gd name="T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06">
                    <a:moveTo>
                      <a:pt x="34" y="106"/>
                    </a:moveTo>
                    <a:cubicBezTo>
                      <a:pt x="23" y="70"/>
                      <a:pt x="11" y="35"/>
                      <a:pt x="0" y="0"/>
                    </a:cubicBezTo>
                    <a:cubicBezTo>
                      <a:pt x="52" y="26"/>
                      <a:pt x="57" y="42"/>
                      <a:pt x="47" y="101"/>
                    </a:cubicBezTo>
                    <a:cubicBezTo>
                      <a:pt x="43" y="103"/>
                      <a:pt x="38" y="104"/>
                      <a:pt x="34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33" name="星形: 五角 432">
              <a:extLst>
                <a:ext uri="{FF2B5EF4-FFF2-40B4-BE49-F238E27FC236}">
                  <a16:creationId xmlns:a16="http://schemas.microsoft.com/office/drawing/2014/main" id="{2C3427B2-9FDA-420E-8344-B7DA13477DE4}"/>
                </a:ext>
              </a:extLst>
            </p:cNvPr>
            <p:cNvSpPr/>
            <p:nvPr/>
          </p:nvSpPr>
          <p:spPr>
            <a:xfrm>
              <a:off x="-2034461" y="6202819"/>
              <a:ext cx="138394" cy="138394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8" name="组合 507">
            <a:extLst>
              <a:ext uri="{FF2B5EF4-FFF2-40B4-BE49-F238E27FC236}">
                <a16:creationId xmlns:a16="http://schemas.microsoft.com/office/drawing/2014/main" id="{9BF0DA19-41C1-4BA3-BAF3-8EDC70086B7F}"/>
              </a:ext>
            </a:extLst>
          </p:cNvPr>
          <p:cNvGrpSpPr/>
          <p:nvPr/>
        </p:nvGrpSpPr>
        <p:grpSpPr>
          <a:xfrm>
            <a:off x="1810326" y="4207524"/>
            <a:ext cx="1629468" cy="1209713"/>
            <a:chOff x="-2779998" y="5131500"/>
            <a:chExt cx="1629468" cy="1209713"/>
          </a:xfrm>
          <a:solidFill>
            <a:srgbClr val="F9DEC8"/>
          </a:solidFill>
        </p:grpSpPr>
        <p:grpSp>
          <p:nvGrpSpPr>
            <p:cNvPr id="509" name="组合 508">
              <a:extLst>
                <a:ext uri="{FF2B5EF4-FFF2-40B4-BE49-F238E27FC236}">
                  <a16:creationId xmlns:a16="http://schemas.microsoft.com/office/drawing/2014/main" id="{E6EBF4DF-7F83-42F7-8B45-147493A53F23}"/>
                </a:ext>
              </a:extLst>
            </p:cNvPr>
            <p:cNvGrpSpPr/>
            <p:nvPr/>
          </p:nvGrpSpPr>
          <p:grpSpPr>
            <a:xfrm>
              <a:off x="-2779998" y="5131500"/>
              <a:ext cx="1629468" cy="1106557"/>
              <a:chOff x="1111251" y="4673600"/>
              <a:chExt cx="5238749" cy="3557587"/>
            </a:xfrm>
            <a:grpFill/>
          </p:grpSpPr>
          <p:sp>
            <p:nvSpPr>
              <p:cNvPr id="511" name="Freeform 9">
                <a:extLst>
                  <a:ext uri="{FF2B5EF4-FFF2-40B4-BE49-F238E27FC236}">
                    <a16:creationId xmlns:a16="http://schemas.microsoft.com/office/drawing/2014/main" id="{5FC6264A-6878-4049-BB54-36F5E8339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7125" y="6164263"/>
                <a:ext cx="142875" cy="265112"/>
              </a:xfrm>
              <a:custGeom>
                <a:avLst/>
                <a:gdLst>
                  <a:gd name="T0" fmla="*/ 58 w 58"/>
                  <a:gd name="T1" fmla="*/ 61 h 107"/>
                  <a:gd name="T2" fmla="*/ 16 w 58"/>
                  <a:gd name="T3" fmla="*/ 107 h 107"/>
                  <a:gd name="T4" fmla="*/ 41 w 58"/>
                  <a:gd name="T5" fmla="*/ 3 h 107"/>
                  <a:gd name="T6" fmla="*/ 58 w 58"/>
                  <a:gd name="T7" fmla="*/ 5 h 107"/>
                  <a:gd name="T8" fmla="*/ 58 w 58"/>
                  <a:gd name="T9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07">
                    <a:moveTo>
                      <a:pt x="58" y="61"/>
                    </a:moveTo>
                    <a:cubicBezTo>
                      <a:pt x="45" y="76"/>
                      <a:pt x="31" y="90"/>
                      <a:pt x="16" y="107"/>
                    </a:cubicBezTo>
                    <a:cubicBezTo>
                      <a:pt x="0" y="65"/>
                      <a:pt x="13" y="32"/>
                      <a:pt x="41" y="3"/>
                    </a:cubicBezTo>
                    <a:cubicBezTo>
                      <a:pt x="43" y="0"/>
                      <a:pt x="52" y="4"/>
                      <a:pt x="58" y="5"/>
                    </a:cubicBezTo>
                    <a:cubicBezTo>
                      <a:pt x="58" y="24"/>
                      <a:pt x="58" y="42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" name="Freeform 10">
                <a:extLst>
                  <a:ext uri="{FF2B5EF4-FFF2-40B4-BE49-F238E27FC236}">
                    <a16:creationId xmlns:a16="http://schemas.microsoft.com/office/drawing/2014/main" id="{A076D14B-E2E0-41F2-BC51-2EEB6F907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9663" y="6373813"/>
                <a:ext cx="160337" cy="307975"/>
              </a:xfrm>
              <a:custGeom>
                <a:avLst/>
                <a:gdLst>
                  <a:gd name="T0" fmla="*/ 65 w 65"/>
                  <a:gd name="T1" fmla="*/ 55 h 124"/>
                  <a:gd name="T2" fmla="*/ 15 w 65"/>
                  <a:gd name="T3" fmla="*/ 124 h 124"/>
                  <a:gd name="T4" fmla="*/ 65 w 65"/>
                  <a:gd name="T5" fmla="*/ 0 h 124"/>
                  <a:gd name="T6" fmla="*/ 65 w 65"/>
                  <a:gd name="T7" fmla="*/ 5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24">
                    <a:moveTo>
                      <a:pt x="65" y="55"/>
                    </a:moveTo>
                    <a:cubicBezTo>
                      <a:pt x="50" y="76"/>
                      <a:pt x="34" y="98"/>
                      <a:pt x="15" y="124"/>
                    </a:cubicBezTo>
                    <a:cubicBezTo>
                      <a:pt x="0" y="63"/>
                      <a:pt x="32" y="31"/>
                      <a:pt x="65" y="0"/>
                    </a:cubicBezTo>
                    <a:cubicBezTo>
                      <a:pt x="65" y="18"/>
                      <a:pt x="65" y="37"/>
                      <a:pt x="6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" name="Freeform 11">
                <a:extLst>
                  <a:ext uri="{FF2B5EF4-FFF2-40B4-BE49-F238E27FC236}">
                    <a16:creationId xmlns:a16="http://schemas.microsoft.com/office/drawing/2014/main" id="{48153F9F-18BA-481A-B169-CD2B9FA27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4063" y="4686300"/>
                <a:ext cx="274637" cy="174625"/>
              </a:xfrm>
              <a:custGeom>
                <a:avLst/>
                <a:gdLst>
                  <a:gd name="T0" fmla="*/ 0 w 111"/>
                  <a:gd name="T1" fmla="*/ 69 h 71"/>
                  <a:gd name="T2" fmla="*/ 111 w 111"/>
                  <a:gd name="T3" fmla="*/ 2 h 71"/>
                  <a:gd name="T4" fmla="*/ 0 w 111"/>
                  <a:gd name="T5" fmla="*/ 6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71">
                    <a:moveTo>
                      <a:pt x="0" y="69"/>
                    </a:moveTo>
                    <a:cubicBezTo>
                      <a:pt x="23" y="23"/>
                      <a:pt x="58" y="0"/>
                      <a:pt x="111" y="2"/>
                    </a:cubicBezTo>
                    <a:cubicBezTo>
                      <a:pt x="87" y="47"/>
                      <a:pt x="52" y="71"/>
                      <a:pt x="0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" name="Freeform 12">
                <a:extLst>
                  <a:ext uri="{FF2B5EF4-FFF2-40B4-BE49-F238E27FC236}">
                    <a16:creationId xmlns:a16="http://schemas.microsoft.com/office/drawing/2014/main" id="{BF404CF2-798C-47DE-93A3-0755F9801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5250" y="4673600"/>
                <a:ext cx="266700" cy="176212"/>
              </a:xfrm>
              <a:custGeom>
                <a:avLst/>
                <a:gdLst>
                  <a:gd name="T0" fmla="*/ 0 w 108"/>
                  <a:gd name="T1" fmla="*/ 6 h 71"/>
                  <a:gd name="T2" fmla="*/ 108 w 108"/>
                  <a:gd name="T3" fmla="*/ 67 h 71"/>
                  <a:gd name="T4" fmla="*/ 0 w 108"/>
                  <a:gd name="T5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8" h="71">
                    <a:moveTo>
                      <a:pt x="0" y="6"/>
                    </a:moveTo>
                    <a:cubicBezTo>
                      <a:pt x="53" y="0"/>
                      <a:pt x="83" y="28"/>
                      <a:pt x="108" y="67"/>
                    </a:cubicBezTo>
                    <a:cubicBezTo>
                      <a:pt x="50" y="71"/>
                      <a:pt x="39" y="6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" name="Freeform 13">
                <a:extLst>
                  <a:ext uri="{FF2B5EF4-FFF2-40B4-BE49-F238E27FC236}">
                    <a16:creationId xmlns:a16="http://schemas.microsoft.com/office/drawing/2014/main" id="{3A15A8A1-68CC-40DE-AF84-8349FAF58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6450" y="5514975"/>
                <a:ext cx="230187" cy="219075"/>
              </a:xfrm>
              <a:custGeom>
                <a:avLst/>
                <a:gdLst>
                  <a:gd name="T0" fmla="*/ 93 w 93"/>
                  <a:gd name="T1" fmla="*/ 77 h 89"/>
                  <a:gd name="T2" fmla="*/ 78 w 93"/>
                  <a:gd name="T3" fmla="*/ 87 h 89"/>
                  <a:gd name="T4" fmla="*/ 0 w 93"/>
                  <a:gd name="T5" fmla="*/ 0 h 89"/>
                  <a:gd name="T6" fmla="*/ 82 w 93"/>
                  <a:gd name="T7" fmla="*/ 49 h 89"/>
                  <a:gd name="T8" fmla="*/ 93 w 93"/>
                  <a:gd name="T9" fmla="*/ 77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89">
                    <a:moveTo>
                      <a:pt x="93" y="77"/>
                    </a:moveTo>
                    <a:cubicBezTo>
                      <a:pt x="88" y="81"/>
                      <a:pt x="81" y="89"/>
                      <a:pt x="78" y="87"/>
                    </a:cubicBezTo>
                    <a:cubicBezTo>
                      <a:pt x="35" y="74"/>
                      <a:pt x="27" y="65"/>
                      <a:pt x="0" y="0"/>
                    </a:cubicBezTo>
                    <a:cubicBezTo>
                      <a:pt x="33" y="20"/>
                      <a:pt x="57" y="35"/>
                      <a:pt x="82" y="49"/>
                    </a:cubicBezTo>
                    <a:cubicBezTo>
                      <a:pt x="85" y="59"/>
                      <a:pt x="89" y="68"/>
                      <a:pt x="93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" name="Freeform 14">
                <a:extLst>
                  <a:ext uri="{FF2B5EF4-FFF2-40B4-BE49-F238E27FC236}">
                    <a16:creationId xmlns:a16="http://schemas.microsoft.com/office/drawing/2014/main" id="{24B5FD68-0A6F-4B4D-A360-CC77B1379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5100" y="7708900"/>
                <a:ext cx="188912" cy="255587"/>
              </a:xfrm>
              <a:custGeom>
                <a:avLst/>
                <a:gdLst>
                  <a:gd name="T0" fmla="*/ 11 w 77"/>
                  <a:gd name="T1" fmla="*/ 103 h 103"/>
                  <a:gd name="T2" fmla="*/ 77 w 77"/>
                  <a:gd name="T3" fmla="*/ 0 h 103"/>
                  <a:gd name="T4" fmla="*/ 56 w 77"/>
                  <a:gd name="T5" fmla="*/ 76 h 103"/>
                  <a:gd name="T6" fmla="*/ 11 w 77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103">
                    <a:moveTo>
                      <a:pt x="11" y="103"/>
                    </a:moveTo>
                    <a:cubicBezTo>
                      <a:pt x="0" y="63"/>
                      <a:pt x="19" y="32"/>
                      <a:pt x="77" y="0"/>
                    </a:cubicBezTo>
                    <a:cubicBezTo>
                      <a:pt x="69" y="28"/>
                      <a:pt x="62" y="52"/>
                      <a:pt x="56" y="76"/>
                    </a:cubicBezTo>
                    <a:cubicBezTo>
                      <a:pt x="41" y="85"/>
                      <a:pt x="26" y="94"/>
                      <a:pt x="11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7" name="Freeform 15">
                <a:extLst>
                  <a:ext uri="{FF2B5EF4-FFF2-40B4-BE49-F238E27FC236}">
                    <a16:creationId xmlns:a16="http://schemas.microsoft.com/office/drawing/2014/main" id="{C010091D-9D9F-4E1A-A03C-76AB2240EE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2500" y="7835900"/>
                <a:ext cx="209550" cy="223837"/>
              </a:xfrm>
              <a:custGeom>
                <a:avLst/>
                <a:gdLst>
                  <a:gd name="T0" fmla="*/ 43 w 85"/>
                  <a:gd name="T1" fmla="*/ 74 h 91"/>
                  <a:gd name="T2" fmla="*/ 0 w 85"/>
                  <a:gd name="T3" fmla="*/ 0 h 91"/>
                  <a:gd name="T4" fmla="*/ 85 w 85"/>
                  <a:gd name="T5" fmla="*/ 79 h 91"/>
                  <a:gd name="T6" fmla="*/ 76 w 85"/>
                  <a:gd name="T7" fmla="*/ 91 h 91"/>
                  <a:gd name="T8" fmla="*/ 43 w 85"/>
                  <a:gd name="T9" fmla="*/ 74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1">
                    <a:moveTo>
                      <a:pt x="43" y="74"/>
                    </a:moveTo>
                    <a:cubicBezTo>
                      <a:pt x="29" y="51"/>
                      <a:pt x="16" y="28"/>
                      <a:pt x="0" y="0"/>
                    </a:cubicBezTo>
                    <a:cubicBezTo>
                      <a:pt x="53" y="7"/>
                      <a:pt x="73" y="40"/>
                      <a:pt x="85" y="79"/>
                    </a:cubicBezTo>
                    <a:cubicBezTo>
                      <a:pt x="85" y="82"/>
                      <a:pt x="79" y="87"/>
                      <a:pt x="76" y="91"/>
                    </a:cubicBezTo>
                    <a:cubicBezTo>
                      <a:pt x="65" y="85"/>
                      <a:pt x="54" y="80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8" name="Freeform 16">
                <a:extLst>
                  <a:ext uri="{FF2B5EF4-FFF2-40B4-BE49-F238E27FC236}">
                    <a16:creationId xmlns:a16="http://schemas.microsoft.com/office/drawing/2014/main" id="{32A76FEA-CBF7-4DBF-AC02-83D41E724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9325" y="6586538"/>
                <a:ext cx="142875" cy="300037"/>
              </a:xfrm>
              <a:custGeom>
                <a:avLst/>
                <a:gdLst>
                  <a:gd name="T0" fmla="*/ 55 w 58"/>
                  <a:gd name="T1" fmla="*/ 103 h 121"/>
                  <a:gd name="T2" fmla="*/ 40 w 58"/>
                  <a:gd name="T3" fmla="*/ 121 h 121"/>
                  <a:gd name="T4" fmla="*/ 26 w 58"/>
                  <a:gd name="T5" fmla="*/ 0 h 121"/>
                  <a:gd name="T6" fmla="*/ 58 w 58"/>
                  <a:gd name="T7" fmla="*/ 79 h 121"/>
                  <a:gd name="T8" fmla="*/ 55 w 58"/>
                  <a:gd name="T9" fmla="*/ 10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21">
                    <a:moveTo>
                      <a:pt x="55" y="103"/>
                    </a:moveTo>
                    <a:cubicBezTo>
                      <a:pt x="50" y="109"/>
                      <a:pt x="45" y="115"/>
                      <a:pt x="40" y="121"/>
                    </a:cubicBezTo>
                    <a:cubicBezTo>
                      <a:pt x="11" y="85"/>
                      <a:pt x="0" y="49"/>
                      <a:pt x="26" y="0"/>
                    </a:cubicBezTo>
                    <a:cubicBezTo>
                      <a:pt x="38" y="29"/>
                      <a:pt x="48" y="54"/>
                      <a:pt x="58" y="79"/>
                    </a:cubicBezTo>
                    <a:cubicBezTo>
                      <a:pt x="57" y="87"/>
                      <a:pt x="56" y="95"/>
                      <a:pt x="5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9" name="Freeform 17">
                <a:extLst>
                  <a:ext uri="{FF2B5EF4-FFF2-40B4-BE49-F238E27FC236}">
                    <a16:creationId xmlns:a16="http://schemas.microsoft.com/office/drawing/2014/main" id="{BCD16D34-55AF-49BE-B4DD-B583EB1BA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488" y="4695825"/>
                <a:ext cx="182562" cy="242887"/>
              </a:xfrm>
              <a:custGeom>
                <a:avLst/>
                <a:gdLst>
                  <a:gd name="T0" fmla="*/ 28 w 74"/>
                  <a:gd name="T1" fmla="*/ 76 h 98"/>
                  <a:gd name="T2" fmla="*/ 0 w 74"/>
                  <a:gd name="T3" fmla="*/ 0 h 98"/>
                  <a:gd name="T4" fmla="*/ 74 w 74"/>
                  <a:gd name="T5" fmla="*/ 98 h 98"/>
                  <a:gd name="T6" fmla="*/ 48 w 74"/>
                  <a:gd name="T7" fmla="*/ 89 h 98"/>
                  <a:gd name="T8" fmla="*/ 28 w 74"/>
                  <a:gd name="T9" fmla="*/ 7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98">
                    <a:moveTo>
                      <a:pt x="28" y="76"/>
                    </a:moveTo>
                    <a:cubicBezTo>
                      <a:pt x="19" y="52"/>
                      <a:pt x="10" y="28"/>
                      <a:pt x="0" y="0"/>
                    </a:cubicBezTo>
                    <a:cubicBezTo>
                      <a:pt x="60" y="30"/>
                      <a:pt x="64" y="36"/>
                      <a:pt x="74" y="98"/>
                    </a:cubicBezTo>
                    <a:cubicBezTo>
                      <a:pt x="65" y="95"/>
                      <a:pt x="57" y="92"/>
                      <a:pt x="48" y="89"/>
                    </a:cubicBezTo>
                    <a:cubicBezTo>
                      <a:pt x="42" y="85"/>
                      <a:pt x="35" y="81"/>
                      <a:pt x="2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0" name="Freeform 18">
                <a:extLst>
                  <a:ext uri="{FF2B5EF4-FFF2-40B4-BE49-F238E27FC236}">
                    <a16:creationId xmlns:a16="http://schemas.microsoft.com/office/drawing/2014/main" id="{8C702445-79B8-4C02-B5F6-8CE638E23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1163" y="4868863"/>
                <a:ext cx="158750" cy="260350"/>
              </a:xfrm>
              <a:custGeom>
                <a:avLst/>
                <a:gdLst>
                  <a:gd name="T0" fmla="*/ 16 w 64"/>
                  <a:gd name="T1" fmla="*/ 105 h 105"/>
                  <a:gd name="T2" fmla="*/ 21 w 64"/>
                  <a:gd name="T3" fmla="*/ 28 h 105"/>
                  <a:gd name="T4" fmla="*/ 64 w 64"/>
                  <a:gd name="T5" fmla="*/ 0 h 105"/>
                  <a:gd name="T6" fmla="*/ 41 w 64"/>
                  <a:gd name="T7" fmla="*/ 79 h 105"/>
                  <a:gd name="T8" fmla="*/ 16 w 64"/>
                  <a:gd name="T9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5">
                    <a:moveTo>
                      <a:pt x="16" y="105"/>
                    </a:moveTo>
                    <a:cubicBezTo>
                      <a:pt x="0" y="89"/>
                      <a:pt x="2" y="48"/>
                      <a:pt x="21" y="28"/>
                    </a:cubicBezTo>
                    <a:cubicBezTo>
                      <a:pt x="31" y="17"/>
                      <a:pt x="43" y="7"/>
                      <a:pt x="64" y="0"/>
                    </a:cubicBezTo>
                    <a:cubicBezTo>
                      <a:pt x="56" y="27"/>
                      <a:pt x="48" y="53"/>
                      <a:pt x="41" y="79"/>
                    </a:cubicBezTo>
                    <a:cubicBezTo>
                      <a:pt x="32" y="87"/>
                      <a:pt x="24" y="96"/>
                      <a:pt x="16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1" name="Freeform 19">
                <a:extLst>
                  <a:ext uri="{FF2B5EF4-FFF2-40B4-BE49-F238E27FC236}">
                    <a16:creationId xmlns:a16="http://schemas.microsoft.com/office/drawing/2014/main" id="{16FD9AA1-1420-4424-9C2D-1570F8CCF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188" y="4903788"/>
                <a:ext cx="280987" cy="125412"/>
              </a:xfrm>
              <a:custGeom>
                <a:avLst/>
                <a:gdLst>
                  <a:gd name="T0" fmla="*/ 31 w 114"/>
                  <a:gd name="T1" fmla="*/ 0 h 51"/>
                  <a:gd name="T2" fmla="*/ 114 w 114"/>
                  <a:gd name="T3" fmla="*/ 0 h 51"/>
                  <a:gd name="T4" fmla="*/ 0 w 114"/>
                  <a:gd name="T5" fmla="*/ 24 h 51"/>
                  <a:gd name="T6" fmla="*/ 31 w 114"/>
                  <a:gd name="T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51">
                    <a:moveTo>
                      <a:pt x="31" y="0"/>
                    </a:moveTo>
                    <a:cubicBezTo>
                      <a:pt x="58" y="0"/>
                      <a:pt x="85" y="0"/>
                      <a:pt x="114" y="0"/>
                    </a:cubicBezTo>
                    <a:cubicBezTo>
                      <a:pt x="72" y="44"/>
                      <a:pt x="36" y="51"/>
                      <a:pt x="0" y="24"/>
                    </a:cubicBezTo>
                    <a:cubicBezTo>
                      <a:pt x="11" y="16"/>
                      <a:pt x="21" y="8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2" name="Freeform 20">
                <a:extLst>
                  <a:ext uri="{FF2B5EF4-FFF2-40B4-BE49-F238E27FC236}">
                    <a16:creationId xmlns:a16="http://schemas.microsoft.com/office/drawing/2014/main" id="{5797EC8B-60AC-45C8-A404-E6967C27C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138" y="4883150"/>
                <a:ext cx="298450" cy="117475"/>
              </a:xfrm>
              <a:custGeom>
                <a:avLst/>
                <a:gdLst>
                  <a:gd name="T0" fmla="*/ 82 w 121"/>
                  <a:gd name="T1" fmla="*/ 0 h 47"/>
                  <a:gd name="T2" fmla="*/ 102 w 121"/>
                  <a:gd name="T3" fmla="*/ 13 h 47"/>
                  <a:gd name="T4" fmla="*/ 121 w 121"/>
                  <a:gd name="T5" fmla="*/ 36 h 47"/>
                  <a:gd name="T6" fmla="*/ 0 w 121"/>
                  <a:gd name="T7" fmla="*/ 0 h 47"/>
                  <a:gd name="T8" fmla="*/ 82 w 12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7">
                    <a:moveTo>
                      <a:pt x="82" y="0"/>
                    </a:moveTo>
                    <a:cubicBezTo>
                      <a:pt x="89" y="5"/>
                      <a:pt x="96" y="9"/>
                      <a:pt x="102" y="13"/>
                    </a:cubicBezTo>
                    <a:cubicBezTo>
                      <a:pt x="108" y="20"/>
                      <a:pt x="114" y="27"/>
                      <a:pt x="121" y="36"/>
                    </a:cubicBezTo>
                    <a:cubicBezTo>
                      <a:pt x="78" y="45"/>
                      <a:pt x="39" y="47"/>
                      <a:pt x="0" y="0"/>
                    </a:cubicBezTo>
                    <a:cubicBezTo>
                      <a:pt x="33" y="0"/>
                      <a:pt x="57" y="0"/>
                      <a:pt x="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3" name="Freeform 21">
                <a:extLst>
                  <a:ext uri="{FF2B5EF4-FFF2-40B4-BE49-F238E27FC236}">
                    <a16:creationId xmlns:a16="http://schemas.microsoft.com/office/drawing/2014/main" id="{25AAB952-DB54-4D50-B35C-6C8BAEA74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5750" y="7548563"/>
                <a:ext cx="266700" cy="180975"/>
              </a:xfrm>
              <a:custGeom>
                <a:avLst/>
                <a:gdLst>
                  <a:gd name="T0" fmla="*/ 108 w 108"/>
                  <a:gd name="T1" fmla="*/ 56 h 73"/>
                  <a:gd name="T2" fmla="*/ 0 w 108"/>
                  <a:gd name="T3" fmla="*/ 0 h 73"/>
                  <a:gd name="T4" fmla="*/ 77 w 108"/>
                  <a:gd name="T5" fmla="*/ 18 h 73"/>
                  <a:gd name="T6" fmla="*/ 108 w 108"/>
                  <a:gd name="T7" fmla="*/ 5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" h="73">
                    <a:moveTo>
                      <a:pt x="108" y="56"/>
                    </a:moveTo>
                    <a:cubicBezTo>
                      <a:pt x="66" y="73"/>
                      <a:pt x="35" y="58"/>
                      <a:pt x="0" y="0"/>
                    </a:cubicBezTo>
                    <a:cubicBezTo>
                      <a:pt x="28" y="6"/>
                      <a:pt x="53" y="12"/>
                      <a:pt x="77" y="18"/>
                    </a:cubicBezTo>
                    <a:cubicBezTo>
                      <a:pt x="88" y="31"/>
                      <a:pt x="98" y="43"/>
                      <a:pt x="10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4" name="Freeform 22">
                <a:extLst>
                  <a:ext uri="{FF2B5EF4-FFF2-40B4-BE49-F238E27FC236}">
                    <a16:creationId xmlns:a16="http://schemas.microsoft.com/office/drawing/2014/main" id="{7D0909B9-AA96-43AE-A735-904E33D41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0038" y="5180013"/>
                <a:ext cx="260350" cy="155575"/>
              </a:xfrm>
              <a:custGeom>
                <a:avLst/>
                <a:gdLst>
                  <a:gd name="T0" fmla="*/ 31 w 105"/>
                  <a:gd name="T1" fmla="*/ 15 h 63"/>
                  <a:gd name="T2" fmla="*/ 105 w 105"/>
                  <a:gd name="T3" fmla="*/ 0 h 63"/>
                  <a:gd name="T4" fmla="*/ 16 w 105"/>
                  <a:gd name="T5" fmla="*/ 63 h 63"/>
                  <a:gd name="T6" fmla="*/ 0 w 105"/>
                  <a:gd name="T7" fmla="*/ 53 h 63"/>
                  <a:gd name="T8" fmla="*/ 31 w 105"/>
                  <a:gd name="T9" fmla="*/ 1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63">
                    <a:moveTo>
                      <a:pt x="31" y="15"/>
                    </a:moveTo>
                    <a:cubicBezTo>
                      <a:pt x="55" y="11"/>
                      <a:pt x="79" y="6"/>
                      <a:pt x="105" y="0"/>
                    </a:cubicBezTo>
                    <a:cubicBezTo>
                      <a:pt x="88" y="43"/>
                      <a:pt x="57" y="60"/>
                      <a:pt x="16" y="63"/>
                    </a:cubicBezTo>
                    <a:cubicBezTo>
                      <a:pt x="11" y="63"/>
                      <a:pt x="5" y="56"/>
                      <a:pt x="0" y="53"/>
                    </a:cubicBezTo>
                    <a:cubicBezTo>
                      <a:pt x="10" y="40"/>
                      <a:pt x="20" y="28"/>
                      <a:pt x="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5" name="Freeform 23">
                <a:extLst>
                  <a:ext uri="{FF2B5EF4-FFF2-40B4-BE49-F238E27FC236}">
                    <a16:creationId xmlns:a16="http://schemas.microsoft.com/office/drawing/2014/main" id="{64018382-6CAB-4D88-B93D-BFA7D2E2C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588" y="8115300"/>
                <a:ext cx="307975" cy="115887"/>
              </a:xfrm>
              <a:custGeom>
                <a:avLst/>
                <a:gdLst>
                  <a:gd name="T0" fmla="*/ 41 w 125"/>
                  <a:gd name="T1" fmla="*/ 0 h 47"/>
                  <a:gd name="T2" fmla="*/ 125 w 125"/>
                  <a:gd name="T3" fmla="*/ 8 h 47"/>
                  <a:gd name="T4" fmla="*/ 0 w 125"/>
                  <a:gd name="T5" fmla="*/ 10 h 47"/>
                  <a:gd name="T6" fmla="*/ 41 w 125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47">
                    <a:moveTo>
                      <a:pt x="41" y="0"/>
                    </a:moveTo>
                    <a:cubicBezTo>
                      <a:pt x="67" y="3"/>
                      <a:pt x="94" y="5"/>
                      <a:pt x="125" y="8"/>
                    </a:cubicBezTo>
                    <a:cubicBezTo>
                      <a:pt x="88" y="46"/>
                      <a:pt x="41" y="47"/>
                      <a:pt x="0" y="10"/>
                    </a:cubicBezTo>
                    <a:cubicBezTo>
                      <a:pt x="14" y="6"/>
                      <a:pt x="27" y="3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526" name="Freeform 24">
                <a:extLst>
                  <a:ext uri="{FF2B5EF4-FFF2-40B4-BE49-F238E27FC236}">
                    <a16:creationId xmlns:a16="http://schemas.microsoft.com/office/drawing/2014/main" id="{E1CFAFEF-C843-4491-8485-0FC53978C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588" y="7926388"/>
                <a:ext cx="236537" cy="212725"/>
              </a:xfrm>
              <a:custGeom>
                <a:avLst/>
                <a:gdLst>
                  <a:gd name="T0" fmla="*/ 41 w 96"/>
                  <a:gd name="T1" fmla="*/ 76 h 86"/>
                  <a:gd name="T2" fmla="*/ 0 w 96"/>
                  <a:gd name="T3" fmla="*/ 86 h 86"/>
                  <a:gd name="T4" fmla="*/ 96 w 96"/>
                  <a:gd name="T5" fmla="*/ 0 h 86"/>
                  <a:gd name="T6" fmla="*/ 41 w 96"/>
                  <a:gd name="T7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86">
                    <a:moveTo>
                      <a:pt x="41" y="76"/>
                    </a:moveTo>
                    <a:cubicBezTo>
                      <a:pt x="27" y="79"/>
                      <a:pt x="14" y="82"/>
                      <a:pt x="0" y="86"/>
                    </a:cubicBezTo>
                    <a:cubicBezTo>
                      <a:pt x="7" y="37"/>
                      <a:pt x="27" y="18"/>
                      <a:pt x="96" y="0"/>
                    </a:cubicBezTo>
                    <a:cubicBezTo>
                      <a:pt x="75" y="29"/>
                      <a:pt x="58" y="53"/>
                      <a:pt x="41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7" name="Freeform 25">
                <a:extLst>
                  <a:ext uri="{FF2B5EF4-FFF2-40B4-BE49-F238E27FC236}">
                    <a16:creationId xmlns:a16="http://schemas.microsoft.com/office/drawing/2014/main" id="{BA254ACB-8C15-402E-8DA7-5B4CCD828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650" y="7929563"/>
                <a:ext cx="244475" cy="209550"/>
              </a:xfrm>
              <a:custGeom>
                <a:avLst/>
                <a:gdLst>
                  <a:gd name="T0" fmla="*/ 63 w 99"/>
                  <a:gd name="T1" fmla="*/ 72 h 85"/>
                  <a:gd name="T2" fmla="*/ 0 w 99"/>
                  <a:gd name="T3" fmla="*/ 0 h 85"/>
                  <a:gd name="T4" fmla="*/ 97 w 99"/>
                  <a:gd name="T5" fmla="*/ 85 h 85"/>
                  <a:gd name="T6" fmla="*/ 63 w 99"/>
                  <a:gd name="T7" fmla="*/ 7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85">
                    <a:moveTo>
                      <a:pt x="63" y="72"/>
                    </a:moveTo>
                    <a:cubicBezTo>
                      <a:pt x="44" y="50"/>
                      <a:pt x="26" y="29"/>
                      <a:pt x="0" y="0"/>
                    </a:cubicBezTo>
                    <a:cubicBezTo>
                      <a:pt x="72" y="15"/>
                      <a:pt x="99" y="42"/>
                      <a:pt x="97" y="85"/>
                    </a:cubicBezTo>
                    <a:cubicBezTo>
                      <a:pt x="86" y="81"/>
                      <a:pt x="75" y="76"/>
                      <a:pt x="63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8" name="Freeform 26">
                <a:extLst>
                  <a:ext uri="{FF2B5EF4-FFF2-40B4-BE49-F238E27FC236}">
                    <a16:creationId xmlns:a16="http://schemas.microsoft.com/office/drawing/2014/main" id="{04FEEDB9-7B9C-4620-A296-15E851197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0" y="6626225"/>
                <a:ext cx="165100" cy="273050"/>
              </a:xfrm>
              <a:custGeom>
                <a:avLst/>
                <a:gdLst>
                  <a:gd name="T0" fmla="*/ 0 w 67"/>
                  <a:gd name="T1" fmla="*/ 87 h 110"/>
                  <a:gd name="T2" fmla="*/ 3 w 67"/>
                  <a:gd name="T3" fmla="*/ 63 h 110"/>
                  <a:gd name="T4" fmla="*/ 63 w 67"/>
                  <a:gd name="T5" fmla="*/ 0 h 110"/>
                  <a:gd name="T6" fmla="*/ 0 w 67"/>
                  <a:gd name="T7" fmla="*/ 110 h 110"/>
                  <a:gd name="T8" fmla="*/ 0 w 67"/>
                  <a:gd name="T9" fmla="*/ 8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10">
                    <a:moveTo>
                      <a:pt x="0" y="87"/>
                    </a:moveTo>
                    <a:cubicBezTo>
                      <a:pt x="1" y="79"/>
                      <a:pt x="2" y="71"/>
                      <a:pt x="3" y="63"/>
                    </a:cubicBezTo>
                    <a:cubicBezTo>
                      <a:pt x="21" y="44"/>
                      <a:pt x="40" y="24"/>
                      <a:pt x="63" y="0"/>
                    </a:cubicBezTo>
                    <a:cubicBezTo>
                      <a:pt x="67" y="56"/>
                      <a:pt x="43" y="87"/>
                      <a:pt x="0" y="110"/>
                    </a:cubicBezTo>
                    <a:cubicBezTo>
                      <a:pt x="0" y="101"/>
                      <a:pt x="0" y="94"/>
                      <a:pt x="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9" name="Freeform 27">
                <a:extLst>
                  <a:ext uri="{FF2B5EF4-FFF2-40B4-BE49-F238E27FC236}">
                    <a16:creationId xmlns:a16="http://schemas.microsoft.com/office/drawing/2014/main" id="{BAD808D0-CA77-49FB-88F9-C17BCED59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5063" y="5919788"/>
                <a:ext cx="150812" cy="296862"/>
              </a:xfrm>
              <a:custGeom>
                <a:avLst/>
                <a:gdLst>
                  <a:gd name="T0" fmla="*/ 45 w 61"/>
                  <a:gd name="T1" fmla="*/ 119 h 120"/>
                  <a:gd name="T2" fmla="*/ 20 w 61"/>
                  <a:gd name="T3" fmla="*/ 0 h 120"/>
                  <a:gd name="T4" fmla="*/ 45 w 61"/>
                  <a:gd name="T5" fmla="*/ 120 h 120"/>
                  <a:gd name="T6" fmla="*/ 45 w 61"/>
                  <a:gd name="T7" fmla="*/ 1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120">
                    <a:moveTo>
                      <a:pt x="45" y="119"/>
                    </a:moveTo>
                    <a:cubicBezTo>
                      <a:pt x="10" y="85"/>
                      <a:pt x="0" y="45"/>
                      <a:pt x="20" y="0"/>
                    </a:cubicBezTo>
                    <a:cubicBezTo>
                      <a:pt x="61" y="33"/>
                      <a:pt x="53" y="76"/>
                      <a:pt x="45" y="120"/>
                    </a:cubicBezTo>
                    <a:lnTo>
                      <a:pt x="45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0" name="Freeform 28">
                <a:extLst>
                  <a:ext uri="{FF2B5EF4-FFF2-40B4-BE49-F238E27FC236}">
                    <a16:creationId xmlns:a16="http://schemas.microsoft.com/office/drawing/2014/main" id="{1ED78B76-0665-4605-BE8B-22F5702FB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7566025"/>
                <a:ext cx="182562" cy="271462"/>
              </a:xfrm>
              <a:custGeom>
                <a:avLst/>
                <a:gdLst>
                  <a:gd name="T0" fmla="*/ 21 w 74"/>
                  <a:gd name="T1" fmla="*/ 110 h 110"/>
                  <a:gd name="T2" fmla="*/ 30 w 74"/>
                  <a:gd name="T3" fmla="*/ 32 h 110"/>
                  <a:gd name="T4" fmla="*/ 64 w 74"/>
                  <a:gd name="T5" fmla="*/ 0 h 110"/>
                  <a:gd name="T6" fmla="*/ 74 w 74"/>
                  <a:gd name="T7" fmla="*/ 6 h 110"/>
                  <a:gd name="T8" fmla="*/ 40 w 74"/>
                  <a:gd name="T9" fmla="*/ 91 h 110"/>
                  <a:gd name="T10" fmla="*/ 21 w 74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10">
                    <a:moveTo>
                      <a:pt x="21" y="110"/>
                    </a:moveTo>
                    <a:cubicBezTo>
                      <a:pt x="0" y="82"/>
                      <a:pt x="14" y="55"/>
                      <a:pt x="30" y="32"/>
                    </a:cubicBezTo>
                    <a:cubicBezTo>
                      <a:pt x="38" y="19"/>
                      <a:pt x="52" y="11"/>
                      <a:pt x="64" y="0"/>
                    </a:cubicBezTo>
                    <a:cubicBezTo>
                      <a:pt x="68" y="2"/>
                      <a:pt x="71" y="4"/>
                      <a:pt x="74" y="6"/>
                    </a:cubicBezTo>
                    <a:cubicBezTo>
                      <a:pt x="63" y="34"/>
                      <a:pt x="51" y="63"/>
                      <a:pt x="40" y="91"/>
                    </a:cubicBezTo>
                    <a:cubicBezTo>
                      <a:pt x="33" y="98"/>
                      <a:pt x="27" y="104"/>
                      <a:pt x="21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1" name="Freeform 29">
                <a:extLst>
                  <a:ext uri="{FF2B5EF4-FFF2-40B4-BE49-F238E27FC236}">
                    <a16:creationId xmlns:a16="http://schemas.microsoft.com/office/drawing/2014/main" id="{3BE25294-CEAF-45B8-9991-E9B04EEB5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313" y="5041900"/>
                <a:ext cx="136525" cy="247650"/>
              </a:xfrm>
              <a:custGeom>
                <a:avLst/>
                <a:gdLst>
                  <a:gd name="T0" fmla="*/ 28 w 55"/>
                  <a:gd name="T1" fmla="*/ 88 h 100"/>
                  <a:gd name="T2" fmla="*/ 0 w 55"/>
                  <a:gd name="T3" fmla="*/ 0 h 100"/>
                  <a:gd name="T4" fmla="*/ 53 w 55"/>
                  <a:gd name="T5" fmla="*/ 96 h 100"/>
                  <a:gd name="T6" fmla="*/ 39 w 55"/>
                  <a:gd name="T7" fmla="*/ 100 h 100"/>
                  <a:gd name="T8" fmla="*/ 28 w 55"/>
                  <a:gd name="T9" fmla="*/ 8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0">
                    <a:moveTo>
                      <a:pt x="28" y="88"/>
                    </a:moveTo>
                    <a:cubicBezTo>
                      <a:pt x="19" y="59"/>
                      <a:pt x="9" y="29"/>
                      <a:pt x="0" y="0"/>
                    </a:cubicBezTo>
                    <a:cubicBezTo>
                      <a:pt x="50" y="18"/>
                      <a:pt x="55" y="56"/>
                      <a:pt x="53" y="96"/>
                    </a:cubicBezTo>
                    <a:cubicBezTo>
                      <a:pt x="52" y="98"/>
                      <a:pt x="44" y="99"/>
                      <a:pt x="39" y="100"/>
                    </a:cubicBezTo>
                    <a:cubicBezTo>
                      <a:pt x="35" y="96"/>
                      <a:pt x="32" y="92"/>
                      <a:pt x="28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2" name="Freeform 30">
                <a:extLst>
                  <a:ext uri="{FF2B5EF4-FFF2-40B4-BE49-F238E27FC236}">
                    <a16:creationId xmlns:a16="http://schemas.microsoft.com/office/drawing/2014/main" id="{4EE75D19-CF97-44B5-8697-F3BC48E8D9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813" y="7405688"/>
                <a:ext cx="123825" cy="279400"/>
              </a:xfrm>
              <a:custGeom>
                <a:avLst/>
                <a:gdLst>
                  <a:gd name="T0" fmla="*/ 39 w 50"/>
                  <a:gd name="T1" fmla="*/ 87 h 113"/>
                  <a:gd name="T2" fmla="*/ 11 w 50"/>
                  <a:gd name="T3" fmla="*/ 113 h 113"/>
                  <a:gd name="T4" fmla="*/ 50 w 50"/>
                  <a:gd name="T5" fmla="*/ 0 h 113"/>
                  <a:gd name="T6" fmla="*/ 50 w 50"/>
                  <a:gd name="T7" fmla="*/ 76 h 113"/>
                  <a:gd name="T8" fmla="*/ 39 w 50"/>
                  <a:gd name="T9" fmla="*/ 8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13">
                    <a:moveTo>
                      <a:pt x="39" y="87"/>
                    </a:moveTo>
                    <a:cubicBezTo>
                      <a:pt x="30" y="95"/>
                      <a:pt x="22" y="103"/>
                      <a:pt x="11" y="113"/>
                    </a:cubicBezTo>
                    <a:cubicBezTo>
                      <a:pt x="0" y="66"/>
                      <a:pt x="10" y="30"/>
                      <a:pt x="50" y="0"/>
                    </a:cubicBezTo>
                    <a:cubicBezTo>
                      <a:pt x="50" y="27"/>
                      <a:pt x="50" y="52"/>
                      <a:pt x="50" y="76"/>
                    </a:cubicBezTo>
                    <a:cubicBezTo>
                      <a:pt x="46" y="80"/>
                      <a:pt x="43" y="83"/>
                      <a:pt x="3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3" name="Freeform 31">
                <a:extLst>
                  <a:ext uri="{FF2B5EF4-FFF2-40B4-BE49-F238E27FC236}">
                    <a16:creationId xmlns:a16="http://schemas.microsoft.com/office/drawing/2014/main" id="{D1061A9B-F502-42F6-ACD2-A521E3620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0338" y="7340600"/>
                <a:ext cx="236537" cy="200025"/>
              </a:xfrm>
              <a:custGeom>
                <a:avLst/>
                <a:gdLst>
                  <a:gd name="T0" fmla="*/ 96 w 96"/>
                  <a:gd name="T1" fmla="*/ 69 h 81"/>
                  <a:gd name="T2" fmla="*/ 0 w 96"/>
                  <a:gd name="T3" fmla="*/ 0 h 81"/>
                  <a:gd name="T4" fmla="*/ 85 w 96"/>
                  <a:gd name="T5" fmla="*/ 48 h 81"/>
                  <a:gd name="T6" fmla="*/ 96 w 96"/>
                  <a:gd name="T7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81">
                    <a:moveTo>
                      <a:pt x="96" y="69"/>
                    </a:moveTo>
                    <a:cubicBezTo>
                      <a:pt x="55" y="81"/>
                      <a:pt x="25" y="63"/>
                      <a:pt x="0" y="0"/>
                    </a:cubicBezTo>
                    <a:cubicBezTo>
                      <a:pt x="28" y="16"/>
                      <a:pt x="57" y="32"/>
                      <a:pt x="85" y="48"/>
                    </a:cubicBezTo>
                    <a:cubicBezTo>
                      <a:pt x="89" y="55"/>
                      <a:pt x="92" y="62"/>
                      <a:pt x="96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4" name="Freeform 32">
                <a:extLst>
                  <a:ext uri="{FF2B5EF4-FFF2-40B4-BE49-F238E27FC236}">
                    <a16:creationId xmlns:a16="http://schemas.microsoft.com/office/drawing/2014/main" id="{145C5A3B-0993-4243-8B9E-D5E93A085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0425" y="8018463"/>
                <a:ext cx="279400" cy="123825"/>
              </a:xfrm>
              <a:custGeom>
                <a:avLst/>
                <a:gdLst>
                  <a:gd name="T0" fmla="*/ 80 w 113"/>
                  <a:gd name="T1" fmla="*/ 0 h 50"/>
                  <a:gd name="T2" fmla="*/ 113 w 113"/>
                  <a:gd name="T3" fmla="*/ 17 h 50"/>
                  <a:gd name="T4" fmla="*/ 42 w 113"/>
                  <a:gd name="T5" fmla="*/ 37 h 50"/>
                  <a:gd name="T6" fmla="*/ 0 w 113"/>
                  <a:gd name="T7" fmla="*/ 5 h 50"/>
                  <a:gd name="T8" fmla="*/ 80 w 113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50">
                    <a:moveTo>
                      <a:pt x="80" y="0"/>
                    </a:moveTo>
                    <a:cubicBezTo>
                      <a:pt x="91" y="6"/>
                      <a:pt x="102" y="11"/>
                      <a:pt x="113" y="17"/>
                    </a:cubicBezTo>
                    <a:cubicBezTo>
                      <a:pt x="98" y="50"/>
                      <a:pt x="67" y="40"/>
                      <a:pt x="42" y="37"/>
                    </a:cubicBezTo>
                    <a:cubicBezTo>
                      <a:pt x="27" y="35"/>
                      <a:pt x="13" y="22"/>
                      <a:pt x="0" y="5"/>
                    </a:cubicBezTo>
                    <a:cubicBezTo>
                      <a:pt x="26" y="3"/>
                      <a:pt x="53" y="2"/>
                      <a:pt x="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5" name="Freeform 33">
                <a:extLst>
                  <a:ext uri="{FF2B5EF4-FFF2-40B4-BE49-F238E27FC236}">
                    <a16:creationId xmlns:a16="http://schemas.microsoft.com/office/drawing/2014/main" id="{0043C92C-5B35-4E79-9900-3132DA67F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463" y="6642100"/>
                <a:ext cx="168275" cy="254000"/>
              </a:xfrm>
              <a:custGeom>
                <a:avLst/>
                <a:gdLst>
                  <a:gd name="T0" fmla="*/ 63 w 68"/>
                  <a:gd name="T1" fmla="*/ 103 h 103"/>
                  <a:gd name="T2" fmla="*/ 0 w 68"/>
                  <a:gd name="T3" fmla="*/ 0 h 103"/>
                  <a:gd name="T4" fmla="*/ 68 w 68"/>
                  <a:gd name="T5" fmla="*/ 70 h 103"/>
                  <a:gd name="T6" fmla="*/ 63 w 68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103">
                    <a:moveTo>
                      <a:pt x="63" y="103"/>
                    </a:moveTo>
                    <a:cubicBezTo>
                      <a:pt x="17" y="87"/>
                      <a:pt x="8" y="73"/>
                      <a:pt x="0" y="0"/>
                    </a:cubicBezTo>
                    <a:cubicBezTo>
                      <a:pt x="26" y="27"/>
                      <a:pt x="47" y="49"/>
                      <a:pt x="68" y="70"/>
                    </a:cubicBezTo>
                    <a:cubicBezTo>
                      <a:pt x="66" y="81"/>
                      <a:pt x="65" y="92"/>
                      <a:pt x="6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6" name="Freeform 34">
                <a:extLst>
                  <a:ext uri="{FF2B5EF4-FFF2-40B4-BE49-F238E27FC236}">
                    <a16:creationId xmlns:a16="http://schemas.microsoft.com/office/drawing/2014/main" id="{0A0D62EC-032F-4B8E-B6B1-706E848C2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175" y="7907338"/>
                <a:ext cx="306387" cy="120650"/>
              </a:xfrm>
              <a:custGeom>
                <a:avLst/>
                <a:gdLst>
                  <a:gd name="T0" fmla="*/ 124 w 124"/>
                  <a:gd name="T1" fmla="*/ 22 h 49"/>
                  <a:gd name="T2" fmla="*/ 0 w 124"/>
                  <a:gd name="T3" fmla="*/ 0 h 49"/>
                  <a:gd name="T4" fmla="*/ 87 w 124"/>
                  <a:gd name="T5" fmla="*/ 0 h 49"/>
                  <a:gd name="T6" fmla="*/ 124 w 124"/>
                  <a:gd name="T7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" h="49">
                    <a:moveTo>
                      <a:pt x="124" y="22"/>
                    </a:moveTo>
                    <a:cubicBezTo>
                      <a:pt x="86" y="49"/>
                      <a:pt x="56" y="45"/>
                      <a:pt x="0" y="0"/>
                    </a:cubicBezTo>
                    <a:cubicBezTo>
                      <a:pt x="33" y="0"/>
                      <a:pt x="60" y="0"/>
                      <a:pt x="87" y="0"/>
                    </a:cubicBezTo>
                    <a:cubicBezTo>
                      <a:pt x="99" y="7"/>
                      <a:pt x="112" y="15"/>
                      <a:pt x="124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7" name="Freeform 35">
                <a:extLst>
                  <a:ext uri="{FF2B5EF4-FFF2-40B4-BE49-F238E27FC236}">
                    <a16:creationId xmlns:a16="http://schemas.microsoft.com/office/drawing/2014/main" id="{5424D1F5-2C8C-4A90-9E80-4FCB8FCA0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6763" y="7713663"/>
                <a:ext cx="192087" cy="247650"/>
              </a:xfrm>
              <a:custGeom>
                <a:avLst/>
                <a:gdLst>
                  <a:gd name="T0" fmla="*/ 72 w 78"/>
                  <a:gd name="T1" fmla="*/ 100 h 100"/>
                  <a:gd name="T2" fmla="*/ 35 w 78"/>
                  <a:gd name="T3" fmla="*/ 78 h 100"/>
                  <a:gd name="T4" fmla="*/ 0 w 78"/>
                  <a:gd name="T5" fmla="*/ 0 h 100"/>
                  <a:gd name="T6" fmla="*/ 72 w 78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00">
                    <a:moveTo>
                      <a:pt x="72" y="100"/>
                    </a:moveTo>
                    <a:cubicBezTo>
                      <a:pt x="60" y="93"/>
                      <a:pt x="47" y="85"/>
                      <a:pt x="35" y="78"/>
                    </a:cubicBezTo>
                    <a:cubicBezTo>
                      <a:pt x="24" y="53"/>
                      <a:pt x="13" y="29"/>
                      <a:pt x="0" y="0"/>
                    </a:cubicBezTo>
                    <a:cubicBezTo>
                      <a:pt x="60" y="23"/>
                      <a:pt x="78" y="51"/>
                      <a:pt x="72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8" name="Freeform 36">
                <a:extLst>
                  <a:ext uri="{FF2B5EF4-FFF2-40B4-BE49-F238E27FC236}">
                    <a16:creationId xmlns:a16="http://schemas.microsoft.com/office/drawing/2014/main" id="{174CD17C-225D-4917-B41C-D79B5F341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5150" y="4718050"/>
                <a:ext cx="206375" cy="244475"/>
              </a:xfrm>
              <a:custGeom>
                <a:avLst/>
                <a:gdLst>
                  <a:gd name="T0" fmla="*/ 50 w 84"/>
                  <a:gd name="T1" fmla="*/ 75 h 99"/>
                  <a:gd name="T2" fmla="*/ 19 w 84"/>
                  <a:gd name="T3" fmla="*/ 99 h 99"/>
                  <a:gd name="T4" fmla="*/ 38 w 84"/>
                  <a:gd name="T5" fmla="*/ 22 h 99"/>
                  <a:gd name="T6" fmla="*/ 84 w 84"/>
                  <a:gd name="T7" fmla="*/ 0 h 99"/>
                  <a:gd name="T8" fmla="*/ 50 w 84"/>
                  <a:gd name="T9" fmla="*/ 7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99">
                    <a:moveTo>
                      <a:pt x="50" y="75"/>
                    </a:moveTo>
                    <a:cubicBezTo>
                      <a:pt x="40" y="83"/>
                      <a:pt x="30" y="91"/>
                      <a:pt x="19" y="99"/>
                    </a:cubicBezTo>
                    <a:cubicBezTo>
                      <a:pt x="0" y="67"/>
                      <a:pt x="20" y="44"/>
                      <a:pt x="38" y="22"/>
                    </a:cubicBezTo>
                    <a:cubicBezTo>
                      <a:pt x="48" y="11"/>
                      <a:pt x="64" y="4"/>
                      <a:pt x="84" y="0"/>
                    </a:cubicBezTo>
                    <a:cubicBezTo>
                      <a:pt x="73" y="25"/>
                      <a:pt x="62" y="50"/>
                      <a:pt x="5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9" name="Freeform 37">
                <a:extLst>
                  <a:ext uri="{FF2B5EF4-FFF2-40B4-BE49-F238E27FC236}">
                    <a16:creationId xmlns:a16="http://schemas.microsoft.com/office/drawing/2014/main" id="{CDC09962-BC91-457C-97BD-B299F991C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1425" y="6402388"/>
                <a:ext cx="176212" cy="273050"/>
              </a:xfrm>
              <a:custGeom>
                <a:avLst/>
                <a:gdLst>
                  <a:gd name="T0" fmla="*/ 23 w 71"/>
                  <a:gd name="T1" fmla="*/ 111 h 111"/>
                  <a:gd name="T2" fmla="*/ 52 w 71"/>
                  <a:gd name="T3" fmla="*/ 0 h 111"/>
                  <a:gd name="T4" fmla="*/ 23 w 71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1" h="111">
                    <a:moveTo>
                      <a:pt x="23" y="111"/>
                    </a:moveTo>
                    <a:cubicBezTo>
                      <a:pt x="0" y="63"/>
                      <a:pt x="24" y="31"/>
                      <a:pt x="52" y="0"/>
                    </a:cubicBezTo>
                    <a:cubicBezTo>
                      <a:pt x="71" y="46"/>
                      <a:pt x="68" y="57"/>
                      <a:pt x="23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0" name="Freeform 38">
                <a:extLst>
                  <a:ext uri="{FF2B5EF4-FFF2-40B4-BE49-F238E27FC236}">
                    <a16:creationId xmlns:a16="http://schemas.microsoft.com/office/drawing/2014/main" id="{2837C84A-D480-4C06-8D55-383ADB7B7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850" y="5022850"/>
                <a:ext cx="274637" cy="142875"/>
              </a:xfrm>
              <a:custGeom>
                <a:avLst/>
                <a:gdLst>
                  <a:gd name="T0" fmla="*/ 0 w 111"/>
                  <a:gd name="T1" fmla="*/ 43 h 58"/>
                  <a:gd name="T2" fmla="*/ 25 w 111"/>
                  <a:gd name="T3" fmla="*/ 17 h 58"/>
                  <a:gd name="T4" fmla="*/ 111 w 111"/>
                  <a:gd name="T5" fmla="*/ 0 h 58"/>
                  <a:gd name="T6" fmla="*/ 5 w 111"/>
                  <a:gd name="T7" fmla="*/ 53 h 58"/>
                  <a:gd name="T8" fmla="*/ 0 w 111"/>
                  <a:gd name="T9" fmla="*/ 4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58">
                    <a:moveTo>
                      <a:pt x="0" y="43"/>
                    </a:moveTo>
                    <a:cubicBezTo>
                      <a:pt x="8" y="34"/>
                      <a:pt x="16" y="25"/>
                      <a:pt x="25" y="17"/>
                    </a:cubicBezTo>
                    <a:cubicBezTo>
                      <a:pt x="51" y="12"/>
                      <a:pt x="77" y="6"/>
                      <a:pt x="111" y="0"/>
                    </a:cubicBezTo>
                    <a:cubicBezTo>
                      <a:pt x="83" y="47"/>
                      <a:pt x="47" y="58"/>
                      <a:pt x="5" y="53"/>
                    </a:cubicBezTo>
                    <a:cubicBezTo>
                      <a:pt x="3" y="53"/>
                      <a:pt x="2" y="46"/>
                      <a:pt x="0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1" name="Freeform 39">
                <a:extLst>
                  <a:ext uri="{FF2B5EF4-FFF2-40B4-BE49-F238E27FC236}">
                    <a16:creationId xmlns:a16="http://schemas.microsoft.com/office/drawing/2014/main" id="{B845F0C5-E052-46A4-9274-3DD7651C3A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38" y="7548563"/>
                <a:ext cx="250825" cy="158750"/>
              </a:xfrm>
              <a:custGeom>
                <a:avLst/>
                <a:gdLst>
                  <a:gd name="T0" fmla="*/ 15 w 102"/>
                  <a:gd name="T1" fmla="*/ 29 h 64"/>
                  <a:gd name="T2" fmla="*/ 26 w 102"/>
                  <a:gd name="T3" fmla="*/ 18 h 64"/>
                  <a:gd name="T4" fmla="*/ 102 w 102"/>
                  <a:gd name="T5" fmla="*/ 0 h 64"/>
                  <a:gd name="T6" fmla="*/ 0 w 102"/>
                  <a:gd name="T7" fmla="*/ 63 h 64"/>
                  <a:gd name="T8" fmla="*/ 15 w 102"/>
                  <a:gd name="T9" fmla="*/ 2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64">
                    <a:moveTo>
                      <a:pt x="15" y="29"/>
                    </a:moveTo>
                    <a:cubicBezTo>
                      <a:pt x="19" y="25"/>
                      <a:pt x="22" y="22"/>
                      <a:pt x="26" y="18"/>
                    </a:cubicBezTo>
                    <a:cubicBezTo>
                      <a:pt x="50" y="12"/>
                      <a:pt x="74" y="6"/>
                      <a:pt x="102" y="0"/>
                    </a:cubicBezTo>
                    <a:cubicBezTo>
                      <a:pt x="81" y="47"/>
                      <a:pt x="47" y="64"/>
                      <a:pt x="0" y="63"/>
                    </a:cubicBezTo>
                    <a:cubicBezTo>
                      <a:pt x="5" y="51"/>
                      <a:pt x="10" y="40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2" name="Freeform 40">
                <a:extLst>
                  <a:ext uri="{FF2B5EF4-FFF2-40B4-BE49-F238E27FC236}">
                    <a16:creationId xmlns:a16="http://schemas.microsoft.com/office/drawing/2014/main" id="{43A03274-9442-47E3-8284-7EEE23625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2088" y="7897813"/>
                <a:ext cx="293687" cy="134937"/>
              </a:xfrm>
              <a:custGeom>
                <a:avLst/>
                <a:gdLst>
                  <a:gd name="T0" fmla="*/ 0 w 119"/>
                  <a:gd name="T1" fmla="*/ 27 h 55"/>
                  <a:gd name="T2" fmla="*/ 45 w 119"/>
                  <a:gd name="T3" fmla="*/ 0 h 55"/>
                  <a:gd name="T4" fmla="*/ 119 w 119"/>
                  <a:gd name="T5" fmla="*/ 0 h 55"/>
                  <a:gd name="T6" fmla="*/ 0 w 119"/>
                  <a:gd name="T7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9" h="55">
                    <a:moveTo>
                      <a:pt x="0" y="27"/>
                    </a:moveTo>
                    <a:cubicBezTo>
                      <a:pt x="15" y="18"/>
                      <a:pt x="30" y="9"/>
                      <a:pt x="45" y="0"/>
                    </a:cubicBezTo>
                    <a:cubicBezTo>
                      <a:pt x="68" y="0"/>
                      <a:pt x="91" y="0"/>
                      <a:pt x="119" y="0"/>
                    </a:cubicBezTo>
                    <a:cubicBezTo>
                      <a:pt x="74" y="48"/>
                      <a:pt x="39" y="55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3" name="Freeform 41">
                <a:extLst>
                  <a:ext uri="{FF2B5EF4-FFF2-40B4-BE49-F238E27FC236}">
                    <a16:creationId xmlns:a16="http://schemas.microsoft.com/office/drawing/2014/main" id="{2B84A698-9A38-4FBB-B288-985A98A23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238" y="5240338"/>
                <a:ext cx="109537" cy="279400"/>
              </a:xfrm>
              <a:custGeom>
                <a:avLst/>
                <a:gdLst>
                  <a:gd name="T0" fmla="*/ 32 w 44"/>
                  <a:gd name="T1" fmla="*/ 100 h 113"/>
                  <a:gd name="T2" fmla="*/ 14 w 44"/>
                  <a:gd name="T3" fmla="*/ 113 h 113"/>
                  <a:gd name="T4" fmla="*/ 44 w 44"/>
                  <a:gd name="T5" fmla="*/ 0 h 113"/>
                  <a:gd name="T6" fmla="*/ 39 w 44"/>
                  <a:gd name="T7" fmla="*/ 88 h 113"/>
                  <a:gd name="T8" fmla="*/ 32 w 44"/>
                  <a:gd name="T9" fmla="*/ 10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13">
                    <a:moveTo>
                      <a:pt x="32" y="100"/>
                    </a:moveTo>
                    <a:cubicBezTo>
                      <a:pt x="26" y="104"/>
                      <a:pt x="20" y="108"/>
                      <a:pt x="14" y="113"/>
                    </a:cubicBezTo>
                    <a:cubicBezTo>
                      <a:pt x="0" y="47"/>
                      <a:pt x="0" y="47"/>
                      <a:pt x="44" y="0"/>
                    </a:cubicBezTo>
                    <a:cubicBezTo>
                      <a:pt x="43" y="29"/>
                      <a:pt x="41" y="59"/>
                      <a:pt x="39" y="88"/>
                    </a:cubicBezTo>
                    <a:cubicBezTo>
                      <a:pt x="36" y="92"/>
                      <a:pt x="34" y="96"/>
                      <a:pt x="32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4" name="Freeform 42">
                <a:extLst>
                  <a:ext uri="{FF2B5EF4-FFF2-40B4-BE49-F238E27FC236}">
                    <a16:creationId xmlns:a16="http://schemas.microsoft.com/office/drawing/2014/main" id="{DD20F7D4-35E4-4BB9-B5E7-3769BE9B6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3625" y="8107363"/>
                <a:ext cx="312737" cy="119062"/>
              </a:xfrm>
              <a:custGeom>
                <a:avLst/>
                <a:gdLst>
                  <a:gd name="T0" fmla="*/ 93 w 127"/>
                  <a:gd name="T1" fmla="*/ 0 h 48"/>
                  <a:gd name="T2" fmla="*/ 127 w 127"/>
                  <a:gd name="T3" fmla="*/ 13 h 48"/>
                  <a:gd name="T4" fmla="*/ 0 w 127"/>
                  <a:gd name="T5" fmla="*/ 14 h 48"/>
                  <a:gd name="T6" fmla="*/ 93 w 127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48">
                    <a:moveTo>
                      <a:pt x="93" y="0"/>
                    </a:moveTo>
                    <a:cubicBezTo>
                      <a:pt x="105" y="4"/>
                      <a:pt x="116" y="9"/>
                      <a:pt x="127" y="13"/>
                    </a:cubicBezTo>
                    <a:cubicBezTo>
                      <a:pt x="94" y="46"/>
                      <a:pt x="61" y="48"/>
                      <a:pt x="0" y="14"/>
                    </a:cubicBezTo>
                    <a:cubicBezTo>
                      <a:pt x="38" y="8"/>
                      <a:pt x="65" y="4"/>
                      <a:pt x="9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5" name="Freeform 43">
                <a:extLst>
                  <a:ext uri="{FF2B5EF4-FFF2-40B4-BE49-F238E27FC236}">
                    <a16:creationId xmlns:a16="http://schemas.microsoft.com/office/drawing/2014/main" id="{D81D8532-D6DE-475D-A150-D56EB7C64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3025" y="5551488"/>
                <a:ext cx="234950" cy="207962"/>
              </a:xfrm>
              <a:custGeom>
                <a:avLst/>
                <a:gdLst>
                  <a:gd name="T0" fmla="*/ 0 w 95"/>
                  <a:gd name="T1" fmla="*/ 84 h 84"/>
                  <a:gd name="T2" fmla="*/ 95 w 95"/>
                  <a:gd name="T3" fmla="*/ 0 h 84"/>
                  <a:gd name="T4" fmla="*/ 1 w 95"/>
                  <a:gd name="T5" fmla="*/ 83 h 84"/>
                  <a:gd name="T6" fmla="*/ 0 w 95"/>
                  <a:gd name="T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84">
                    <a:moveTo>
                      <a:pt x="0" y="84"/>
                    </a:moveTo>
                    <a:cubicBezTo>
                      <a:pt x="50" y="13"/>
                      <a:pt x="50" y="13"/>
                      <a:pt x="95" y="0"/>
                    </a:cubicBezTo>
                    <a:cubicBezTo>
                      <a:pt x="83" y="52"/>
                      <a:pt x="50" y="76"/>
                      <a:pt x="1" y="83"/>
                    </a:cubicBez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6" name="Freeform 44">
                <a:extLst>
                  <a:ext uri="{FF2B5EF4-FFF2-40B4-BE49-F238E27FC236}">
                    <a16:creationId xmlns:a16="http://schemas.microsoft.com/office/drawing/2014/main" id="{C69DAAB6-6478-41AE-853E-5B6E15346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300" y="5894388"/>
                <a:ext cx="134937" cy="287337"/>
              </a:xfrm>
              <a:custGeom>
                <a:avLst/>
                <a:gdLst>
                  <a:gd name="T0" fmla="*/ 0 w 55"/>
                  <a:gd name="T1" fmla="*/ 113 h 116"/>
                  <a:gd name="T2" fmla="*/ 20 w 55"/>
                  <a:gd name="T3" fmla="*/ 0 h 116"/>
                  <a:gd name="T4" fmla="*/ 16 w 55"/>
                  <a:gd name="T5" fmla="*/ 116 h 116"/>
                  <a:gd name="T6" fmla="*/ 0 w 55"/>
                  <a:gd name="T7" fmla="*/ 11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16">
                    <a:moveTo>
                      <a:pt x="0" y="113"/>
                    </a:moveTo>
                    <a:cubicBezTo>
                      <a:pt x="6" y="76"/>
                      <a:pt x="13" y="38"/>
                      <a:pt x="20" y="0"/>
                    </a:cubicBezTo>
                    <a:cubicBezTo>
                      <a:pt x="55" y="44"/>
                      <a:pt x="45" y="82"/>
                      <a:pt x="16" y="116"/>
                    </a:cubicBezTo>
                    <a:cubicBezTo>
                      <a:pt x="10" y="115"/>
                      <a:pt x="5" y="114"/>
                      <a:pt x="0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7" name="Freeform 45">
                <a:extLst>
                  <a:ext uri="{FF2B5EF4-FFF2-40B4-BE49-F238E27FC236}">
                    <a16:creationId xmlns:a16="http://schemas.microsoft.com/office/drawing/2014/main" id="{5DA4E62B-BBBC-4E57-AB07-21D9F76F6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3725" y="7570788"/>
                <a:ext cx="168275" cy="282575"/>
              </a:xfrm>
              <a:custGeom>
                <a:avLst/>
                <a:gdLst>
                  <a:gd name="T0" fmla="*/ 68 w 68"/>
                  <a:gd name="T1" fmla="*/ 114 h 114"/>
                  <a:gd name="T2" fmla="*/ 11 w 68"/>
                  <a:gd name="T3" fmla="*/ 0 h 114"/>
                  <a:gd name="T4" fmla="*/ 68 w 68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8" h="114">
                    <a:moveTo>
                      <a:pt x="68" y="114"/>
                    </a:moveTo>
                    <a:cubicBezTo>
                      <a:pt x="35" y="84"/>
                      <a:pt x="0" y="53"/>
                      <a:pt x="11" y="0"/>
                    </a:cubicBezTo>
                    <a:cubicBezTo>
                      <a:pt x="62" y="23"/>
                      <a:pt x="66" y="68"/>
                      <a:pt x="68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8" name="Freeform 46">
                <a:extLst>
                  <a:ext uri="{FF2B5EF4-FFF2-40B4-BE49-F238E27FC236}">
                    <a16:creationId xmlns:a16="http://schemas.microsoft.com/office/drawing/2014/main" id="{2555DD17-7616-4A75-8B91-E7B1C9E1E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675" y="5675313"/>
                <a:ext cx="123825" cy="293687"/>
              </a:xfrm>
              <a:custGeom>
                <a:avLst/>
                <a:gdLst>
                  <a:gd name="T0" fmla="*/ 33 w 50"/>
                  <a:gd name="T1" fmla="*/ 118 h 119"/>
                  <a:gd name="T2" fmla="*/ 3 w 50"/>
                  <a:gd name="T3" fmla="*/ 43 h 119"/>
                  <a:gd name="T4" fmla="*/ 16 w 50"/>
                  <a:gd name="T5" fmla="*/ 0 h 119"/>
                  <a:gd name="T6" fmla="*/ 32 w 50"/>
                  <a:gd name="T7" fmla="*/ 119 h 119"/>
                  <a:gd name="T8" fmla="*/ 33 w 50"/>
                  <a:gd name="T9" fmla="*/ 11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19">
                    <a:moveTo>
                      <a:pt x="33" y="118"/>
                    </a:moveTo>
                    <a:cubicBezTo>
                      <a:pt x="23" y="93"/>
                      <a:pt x="10" y="69"/>
                      <a:pt x="3" y="43"/>
                    </a:cubicBezTo>
                    <a:cubicBezTo>
                      <a:pt x="0" y="31"/>
                      <a:pt x="11" y="16"/>
                      <a:pt x="16" y="0"/>
                    </a:cubicBezTo>
                    <a:cubicBezTo>
                      <a:pt x="50" y="38"/>
                      <a:pt x="43" y="79"/>
                      <a:pt x="32" y="119"/>
                    </a:cubicBezTo>
                    <a:lnTo>
                      <a:pt x="33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9" name="Freeform 47">
                <a:extLst>
                  <a:ext uri="{FF2B5EF4-FFF2-40B4-BE49-F238E27FC236}">
                    <a16:creationId xmlns:a16="http://schemas.microsoft.com/office/drawing/2014/main" id="{6ABC394D-08DD-4B77-87CB-DA5F3A0883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5500" y="7021513"/>
                <a:ext cx="92075" cy="290512"/>
              </a:xfrm>
              <a:custGeom>
                <a:avLst/>
                <a:gdLst>
                  <a:gd name="T0" fmla="*/ 22 w 37"/>
                  <a:gd name="T1" fmla="*/ 117 h 117"/>
                  <a:gd name="T2" fmla="*/ 1 w 37"/>
                  <a:gd name="T3" fmla="*/ 43 h 117"/>
                  <a:gd name="T4" fmla="*/ 22 w 37"/>
                  <a:gd name="T5" fmla="*/ 0 h 117"/>
                  <a:gd name="T6" fmla="*/ 37 w 37"/>
                  <a:gd name="T7" fmla="*/ 3 h 117"/>
                  <a:gd name="T8" fmla="*/ 26 w 37"/>
                  <a:gd name="T9" fmla="*/ 111 h 117"/>
                  <a:gd name="T10" fmla="*/ 22 w 37"/>
                  <a:gd name="T11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17">
                    <a:moveTo>
                      <a:pt x="22" y="117"/>
                    </a:moveTo>
                    <a:cubicBezTo>
                      <a:pt x="14" y="93"/>
                      <a:pt x="3" y="68"/>
                      <a:pt x="1" y="43"/>
                    </a:cubicBezTo>
                    <a:cubicBezTo>
                      <a:pt x="0" y="29"/>
                      <a:pt x="15" y="14"/>
                      <a:pt x="22" y="0"/>
                    </a:cubicBezTo>
                    <a:cubicBezTo>
                      <a:pt x="27" y="1"/>
                      <a:pt x="32" y="2"/>
                      <a:pt x="37" y="3"/>
                    </a:cubicBezTo>
                    <a:cubicBezTo>
                      <a:pt x="33" y="39"/>
                      <a:pt x="30" y="75"/>
                      <a:pt x="26" y="111"/>
                    </a:cubicBezTo>
                    <a:cubicBezTo>
                      <a:pt x="24" y="113"/>
                      <a:pt x="23" y="115"/>
                      <a:pt x="22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0" name="Freeform 48">
                <a:extLst>
                  <a:ext uri="{FF2B5EF4-FFF2-40B4-BE49-F238E27FC236}">
                    <a16:creationId xmlns:a16="http://schemas.microsoft.com/office/drawing/2014/main" id="{37C898C5-5924-4738-A22E-C89A6EBB6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6738" y="5157788"/>
                <a:ext cx="252412" cy="168275"/>
              </a:xfrm>
              <a:custGeom>
                <a:avLst/>
                <a:gdLst>
                  <a:gd name="T0" fmla="*/ 91 w 102"/>
                  <a:gd name="T1" fmla="*/ 41 h 68"/>
                  <a:gd name="T2" fmla="*/ 102 w 102"/>
                  <a:gd name="T3" fmla="*/ 53 h 68"/>
                  <a:gd name="T4" fmla="*/ 30 w 102"/>
                  <a:gd name="T5" fmla="*/ 50 h 68"/>
                  <a:gd name="T6" fmla="*/ 15 w 102"/>
                  <a:gd name="T7" fmla="*/ 32 h 68"/>
                  <a:gd name="T8" fmla="*/ 0 w 102"/>
                  <a:gd name="T9" fmla="*/ 11 h 68"/>
                  <a:gd name="T10" fmla="*/ 6 w 102"/>
                  <a:gd name="T11" fmla="*/ 0 h 68"/>
                  <a:gd name="T12" fmla="*/ 91 w 102"/>
                  <a:gd name="T13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68">
                    <a:moveTo>
                      <a:pt x="91" y="41"/>
                    </a:moveTo>
                    <a:cubicBezTo>
                      <a:pt x="95" y="45"/>
                      <a:pt x="98" y="49"/>
                      <a:pt x="102" y="53"/>
                    </a:cubicBezTo>
                    <a:cubicBezTo>
                      <a:pt x="92" y="68"/>
                      <a:pt x="50" y="67"/>
                      <a:pt x="30" y="50"/>
                    </a:cubicBezTo>
                    <a:cubicBezTo>
                      <a:pt x="24" y="45"/>
                      <a:pt x="19" y="39"/>
                      <a:pt x="15" y="32"/>
                    </a:cubicBezTo>
                    <a:cubicBezTo>
                      <a:pt x="9" y="25"/>
                      <a:pt x="5" y="18"/>
                      <a:pt x="0" y="11"/>
                    </a:cubicBezTo>
                    <a:cubicBezTo>
                      <a:pt x="2" y="7"/>
                      <a:pt x="4" y="4"/>
                      <a:pt x="6" y="0"/>
                    </a:cubicBezTo>
                    <a:cubicBezTo>
                      <a:pt x="34" y="14"/>
                      <a:pt x="63" y="28"/>
                      <a:pt x="91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1" name="Freeform 49">
                <a:extLst>
                  <a:ext uri="{FF2B5EF4-FFF2-40B4-BE49-F238E27FC236}">
                    <a16:creationId xmlns:a16="http://schemas.microsoft.com/office/drawing/2014/main" id="{B38F1687-EBD8-4EC7-BF51-23A492938E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063" y="5202238"/>
                <a:ext cx="120650" cy="322262"/>
              </a:xfrm>
              <a:custGeom>
                <a:avLst/>
                <a:gdLst>
                  <a:gd name="T0" fmla="*/ 12 w 49"/>
                  <a:gd name="T1" fmla="*/ 95 h 130"/>
                  <a:gd name="T2" fmla="*/ 0 w 49"/>
                  <a:gd name="T3" fmla="*/ 0 h 130"/>
                  <a:gd name="T4" fmla="*/ 33 w 49"/>
                  <a:gd name="T5" fmla="*/ 130 h 130"/>
                  <a:gd name="T6" fmla="*/ 11 w 49"/>
                  <a:gd name="T7" fmla="*/ 99 h 130"/>
                  <a:gd name="T8" fmla="*/ 12 w 49"/>
                  <a:gd name="T9" fmla="*/ 95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30">
                    <a:moveTo>
                      <a:pt x="12" y="95"/>
                    </a:moveTo>
                    <a:cubicBezTo>
                      <a:pt x="8" y="67"/>
                      <a:pt x="5" y="39"/>
                      <a:pt x="0" y="0"/>
                    </a:cubicBezTo>
                    <a:cubicBezTo>
                      <a:pt x="48" y="39"/>
                      <a:pt x="49" y="78"/>
                      <a:pt x="33" y="130"/>
                    </a:cubicBezTo>
                    <a:cubicBezTo>
                      <a:pt x="23" y="117"/>
                      <a:pt x="17" y="108"/>
                      <a:pt x="11" y="99"/>
                    </a:cubicBezTo>
                    <a:cubicBezTo>
                      <a:pt x="12" y="99"/>
                      <a:pt x="12" y="97"/>
                      <a:pt x="12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2" name="Freeform 50">
                <a:extLst>
                  <a:ext uri="{FF2B5EF4-FFF2-40B4-BE49-F238E27FC236}">
                    <a16:creationId xmlns:a16="http://schemas.microsoft.com/office/drawing/2014/main" id="{B286FB93-7843-4DA5-BA8F-F36B2A051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4538" y="7353300"/>
                <a:ext cx="239712" cy="176212"/>
              </a:xfrm>
              <a:custGeom>
                <a:avLst/>
                <a:gdLst>
                  <a:gd name="T0" fmla="*/ 22 w 97"/>
                  <a:gd name="T1" fmla="*/ 26 h 71"/>
                  <a:gd name="T2" fmla="*/ 57 w 97"/>
                  <a:gd name="T3" fmla="*/ 11 h 71"/>
                  <a:gd name="T4" fmla="*/ 97 w 97"/>
                  <a:gd name="T5" fmla="*/ 0 h 71"/>
                  <a:gd name="T6" fmla="*/ 0 w 97"/>
                  <a:gd name="T7" fmla="*/ 71 h 71"/>
                  <a:gd name="T8" fmla="*/ 8 w 97"/>
                  <a:gd name="T9" fmla="*/ 45 h 71"/>
                  <a:gd name="T10" fmla="*/ 22 w 97"/>
                  <a:gd name="T11" fmla="*/ 2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71">
                    <a:moveTo>
                      <a:pt x="22" y="26"/>
                    </a:moveTo>
                    <a:cubicBezTo>
                      <a:pt x="34" y="21"/>
                      <a:pt x="45" y="15"/>
                      <a:pt x="57" y="11"/>
                    </a:cubicBezTo>
                    <a:cubicBezTo>
                      <a:pt x="69" y="6"/>
                      <a:pt x="82" y="4"/>
                      <a:pt x="97" y="0"/>
                    </a:cubicBezTo>
                    <a:cubicBezTo>
                      <a:pt x="81" y="48"/>
                      <a:pt x="48" y="67"/>
                      <a:pt x="0" y="71"/>
                    </a:cubicBezTo>
                    <a:cubicBezTo>
                      <a:pt x="3" y="62"/>
                      <a:pt x="6" y="53"/>
                      <a:pt x="8" y="45"/>
                    </a:cubicBezTo>
                    <a:cubicBezTo>
                      <a:pt x="12" y="39"/>
                      <a:pt x="17" y="33"/>
                      <a:pt x="2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3" name="Freeform 51">
                <a:extLst>
                  <a:ext uri="{FF2B5EF4-FFF2-40B4-BE49-F238E27FC236}">
                    <a16:creationId xmlns:a16="http://schemas.microsoft.com/office/drawing/2014/main" id="{6A0A0E99-9D7F-4946-A75D-26206670A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6038" y="6615113"/>
                <a:ext cx="130175" cy="280987"/>
              </a:xfrm>
              <a:custGeom>
                <a:avLst/>
                <a:gdLst>
                  <a:gd name="T0" fmla="*/ 0 w 53"/>
                  <a:gd name="T1" fmla="*/ 114 h 114"/>
                  <a:gd name="T2" fmla="*/ 5 w 53"/>
                  <a:gd name="T3" fmla="*/ 81 h 114"/>
                  <a:gd name="T4" fmla="*/ 24 w 53"/>
                  <a:gd name="T5" fmla="*/ 0 h 114"/>
                  <a:gd name="T6" fmla="*/ 0 w 53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114">
                    <a:moveTo>
                      <a:pt x="0" y="114"/>
                    </a:moveTo>
                    <a:cubicBezTo>
                      <a:pt x="2" y="103"/>
                      <a:pt x="3" y="92"/>
                      <a:pt x="5" y="81"/>
                    </a:cubicBezTo>
                    <a:cubicBezTo>
                      <a:pt x="11" y="54"/>
                      <a:pt x="18" y="27"/>
                      <a:pt x="24" y="0"/>
                    </a:cubicBezTo>
                    <a:cubicBezTo>
                      <a:pt x="53" y="67"/>
                      <a:pt x="40" y="110"/>
                      <a:pt x="0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4" name="Freeform 52">
                <a:extLst>
                  <a:ext uri="{FF2B5EF4-FFF2-40B4-BE49-F238E27FC236}">
                    <a16:creationId xmlns:a16="http://schemas.microsoft.com/office/drawing/2014/main" id="{9FC6C8C4-3280-4C06-ABAE-1B9717D9B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375" y="7735888"/>
                <a:ext cx="301625" cy="139700"/>
              </a:xfrm>
              <a:custGeom>
                <a:avLst/>
                <a:gdLst>
                  <a:gd name="T0" fmla="*/ 122 w 122"/>
                  <a:gd name="T1" fmla="*/ 47 h 56"/>
                  <a:gd name="T2" fmla="*/ 0 w 122"/>
                  <a:gd name="T3" fmla="*/ 5 h 56"/>
                  <a:gd name="T4" fmla="*/ 96 w 122"/>
                  <a:gd name="T5" fmla="*/ 32 h 56"/>
                  <a:gd name="T6" fmla="*/ 122 w 122"/>
                  <a:gd name="T7" fmla="*/ 47 h 56"/>
                  <a:gd name="T8" fmla="*/ 122 w 122"/>
                  <a:gd name="T9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56">
                    <a:moveTo>
                      <a:pt x="122" y="47"/>
                    </a:moveTo>
                    <a:cubicBezTo>
                      <a:pt x="75" y="56"/>
                      <a:pt x="31" y="54"/>
                      <a:pt x="0" y="5"/>
                    </a:cubicBezTo>
                    <a:cubicBezTo>
                      <a:pt x="38" y="1"/>
                      <a:pt x="71" y="0"/>
                      <a:pt x="96" y="32"/>
                    </a:cubicBezTo>
                    <a:cubicBezTo>
                      <a:pt x="102" y="39"/>
                      <a:pt x="113" y="42"/>
                      <a:pt x="122" y="47"/>
                    </a:cubicBezTo>
                    <a:cubicBezTo>
                      <a:pt x="122" y="47"/>
                      <a:pt x="122" y="47"/>
                      <a:pt x="1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5" name="Freeform 53">
                <a:extLst>
                  <a:ext uri="{FF2B5EF4-FFF2-40B4-BE49-F238E27FC236}">
                    <a16:creationId xmlns:a16="http://schemas.microsoft.com/office/drawing/2014/main" id="{47D0A6F6-39BA-440F-8F5C-030882680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925" y="4854575"/>
                <a:ext cx="177800" cy="266700"/>
              </a:xfrm>
              <a:custGeom>
                <a:avLst/>
                <a:gdLst>
                  <a:gd name="T0" fmla="*/ 59 w 72"/>
                  <a:gd name="T1" fmla="*/ 108 h 108"/>
                  <a:gd name="T2" fmla="*/ 8 w 72"/>
                  <a:gd name="T3" fmla="*/ 0 h 108"/>
                  <a:gd name="T4" fmla="*/ 58 w 72"/>
                  <a:gd name="T5" fmla="*/ 107 h 108"/>
                  <a:gd name="T6" fmla="*/ 59 w 72"/>
                  <a:gd name="T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108">
                    <a:moveTo>
                      <a:pt x="59" y="108"/>
                    </a:moveTo>
                    <a:cubicBezTo>
                      <a:pt x="28" y="78"/>
                      <a:pt x="0" y="47"/>
                      <a:pt x="8" y="0"/>
                    </a:cubicBezTo>
                    <a:cubicBezTo>
                      <a:pt x="60" y="34"/>
                      <a:pt x="72" y="59"/>
                      <a:pt x="58" y="107"/>
                    </a:cubicBezTo>
                    <a:lnTo>
                      <a:pt x="59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6" name="Freeform 54">
                <a:extLst>
                  <a:ext uri="{FF2B5EF4-FFF2-40B4-BE49-F238E27FC236}">
                    <a16:creationId xmlns:a16="http://schemas.microsoft.com/office/drawing/2014/main" id="{1CD6210D-344A-47ED-BF26-385A09398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6400" y="5014913"/>
                <a:ext cx="280987" cy="153987"/>
              </a:xfrm>
              <a:custGeom>
                <a:avLst/>
                <a:gdLst>
                  <a:gd name="T0" fmla="*/ 113 w 114"/>
                  <a:gd name="T1" fmla="*/ 42 h 62"/>
                  <a:gd name="T2" fmla="*/ 0 w 114"/>
                  <a:gd name="T3" fmla="*/ 9 h 62"/>
                  <a:gd name="T4" fmla="*/ 114 w 114"/>
                  <a:gd name="T5" fmla="*/ 43 h 62"/>
                  <a:gd name="T6" fmla="*/ 113 w 114"/>
                  <a:gd name="T7" fmla="*/ 4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62">
                    <a:moveTo>
                      <a:pt x="113" y="42"/>
                    </a:moveTo>
                    <a:cubicBezTo>
                      <a:pt x="72" y="62"/>
                      <a:pt x="41" y="53"/>
                      <a:pt x="0" y="9"/>
                    </a:cubicBezTo>
                    <a:cubicBezTo>
                      <a:pt x="38" y="0"/>
                      <a:pt x="38" y="0"/>
                      <a:pt x="114" y="43"/>
                    </a:cubicBezTo>
                    <a:cubicBezTo>
                      <a:pt x="114" y="43"/>
                      <a:pt x="113" y="42"/>
                      <a:pt x="11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7" name="Freeform 55">
                <a:extLst>
                  <a:ext uri="{FF2B5EF4-FFF2-40B4-BE49-F238E27FC236}">
                    <a16:creationId xmlns:a16="http://schemas.microsoft.com/office/drawing/2014/main" id="{FB0D6821-8F80-4B4A-A5E2-9AB5CF6B5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8913" y="5334000"/>
                <a:ext cx="225425" cy="207962"/>
              </a:xfrm>
              <a:custGeom>
                <a:avLst/>
                <a:gdLst>
                  <a:gd name="T0" fmla="*/ 5 w 91"/>
                  <a:gd name="T1" fmla="*/ 62 h 84"/>
                  <a:gd name="T2" fmla="*/ 12 w 91"/>
                  <a:gd name="T3" fmla="*/ 50 h 84"/>
                  <a:gd name="T4" fmla="*/ 91 w 91"/>
                  <a:gd name="T5" fmla="*/ 0 h 84"/>
                  <a:gd name="T6" fmla="*/ 0 w 91"/>
                  <a:gd name="T7" fmla="*/ 84 h 84"/>
                  <a:gd name="T8" fmla="*/ 5 w 91"/>
                  <a:gd name="T9" fmla="*/ 6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4">
                    <a:moveTo>
                      <a:pt x="5" y="62"/>
                    </a:moveTo>
                    <a:cubicBezTo>
                      <a:pt x="7" y="58"/>
                      <a:pt x="9" y="54"/>
                      <a:pt x="12" y="50"/>
                    </a:cubicBezTo>
                    <a:cubicBezTo>
                      <a:pt x="36" y="35"/>
                      <a:pt x="61" y="19"/>
                      <a:pt x="91" y="0"/>
                    </a:cubicBezTo>
                    <a:cubicBezTo>
                      <a:pt x="76" y="60"/>
                      <a:pt x="68" y="67"/>
                      <a:pt x="0" y="84"/>
                    </a:cubicBezTo>
                    <a:cubicBezTo>
                      <a:pt x="2" y="77"/>
                      <a:pt x="3" y="70"/>
                      <a:pt x="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8" name="Freeform 56">
                <a:extLst>
                  <a:ext uri="{FF2B5EF4-FFF2-40B4-BE49-F238E27FC236}">
                    <a16:creationId xmlns:a16="http://schemas.microsoft.com/office/drawing/2014/main" id="{09D42838-0E49-4367-AF11-DEF2EC48C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650" y="7996238"/>
                <a:ext cx="279400" cy="136525"/>
              </a:xfrm>
              <a:custGeom>
                <a:avLst/>
                <a:gdLst>
                  <a:gd name="T0" fmla="*/ 0 w 113"/>
                  <a:gd name="T1" fmla="*/ 27 h 55"/>
                  <a:gd name="T2" fmla="*/ 113 w 113"/>
                  <a:gd name="T3" fmla="*/ 20 h 55"/>
                  <a:gd name="T4" fmla="*/ 8 w 113"/>
                  <a:gd name="T5" fmla="*/ 41 h 55"/>
                  <a:gd name="T6" fmla="*/ 1 w 113"/>
                  <a:gd name="T7" fmla="*/ 26 h 55"/>
                  <a:gd name="T8" fmla="*/ 0 w 113"/>
                  <a:gd name="T9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55">
                    <a:moveTo>
                      <a:pt x="0" y="27"/>
                    </a:moveTo>
                    <a:cubicBezTo>
                      <a:pt x="36" y="7"/>
                      <a:pt x="73" y="0"/>
                      <a:pt x="113" y="20"/>
                    </a:cubicBezTo>
                    <a:cubicBezTo>
                      <a:pt x="82" y="51"/>
                      <a:pt x="47" y="55"/>
                      <a:pt x="8" y="41"/>
                    </a:cubicBezTo>
                    <a:cubicBezTo>
                      <a:pt x="5" y="40"/>
                      <a:pt x="4" y="31"/>
                      <a:pt x="1" y="26"/>
                    </a:cubicBez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9" name="Freeform 57">
                <a:extLst>
                  <a:ext uri="{FF2B5EF4-FFF2-40B4-BE49-F238E27FC236}">
                    <a16:creationId xmlns:a16="http://schemas.microsoft.com/office/drawing/2014/main" id="{5C4ACCA5-6FF8-4E03-A30A-62B7BB4511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950" y="6870700"/>
                <a:ext cx="192087" cy="250825"/>
              </a:xfrm>
              <a:custGeom>
                <a:avLst/>
                <a:gdLst>
                  <a:gd name="T0" fmla="*/ 9 w 78"/>
                  <a:gd name="T1" fmla="*/ 59 h 101"/>
                  <a:gd name="T2" fmla="*/ 78 w 78"/>
                  <a:gd name="T3" fmla="*/ 0 h 101"/>
                  <a:gd name="T4" fmla="*/ 0 w 78"/>
                  <a:gd name="T5" fmla="*/ 101 h 101"/>
                  <a:gd name="T6" fmla="*/ 10 w 78"/>
                  <a:gd name="T7" fmla="*/ 58 h 101"/>
                  <a:gd name="T8" fmla="*/ 9 w 78"/>
                  <a:gd name="T9" fmla="*/ 59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01">
                    <a:moveTo>
                      <a:pt x="9" y="59"/>
                    </a:moveTo>
                    <a:cubicBezTo>
                      <a:pt x="30" y="41"/>
                      <a:pt x="51" y="23"/>
                      <a:pt x="78" y="0"/>
                    </a:cubicBezTo>
                    <a:cubicBezTo>
                      <a:pt x="75" y="58"/>
                      <a:pt x="46" y="84"/>
                      <a:pt x="0" y="101"/>
                    </a:cubicBezTo>
                    <a:cubicBezTo>
                      <a:pt x="4" y="85"/>
                      <a:pt x="7" y="72"/>
                      <a:pt x="10" y="58"/>
                    </a:cubicBezTo>
                    <a:lnTo>
                      <a:pt x="9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0" name="Freeform 58">
                <a:extLst>
                  <a:ext uri="{FF2B5EF4-FFF2-40B4-BE49-F238E27FC236}">
                    <a16:creationId xmlns:a16="http://schemas.microsoft.com/office/drawing/2014/main" id="{384E12FD-F6D4-4203-A314-5A62FD9BA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2850" y="6886575"/>
                <a:ext cx="196850" cy="239712"/>
              </a:xfrm>
              <a:custGeom>
                <a:avLst/>
                <a:gdLst>
                  <a:gd name="T0" fmla="*/ 71 w 80"/>
                  <a:gd name="T1" fmla="*/ 59 h 97"/>
                  <a:gd name="T2" fmla="*/ 80 w 80"/>
                  <a:gd name="T3" fmla="*/ 97 h 97"/>
                  <a:gd name="T4" fmla="*/ 0 w 80"/>
                  <a:gd name="T5" fmla="*/ 0 h 97"/>
                  <a:gd name="T6" fmla="*/ 72 w 80"/>
                  <a:gd name="T7" fmla="*/ 61 h 97"/>
                  <a:gd name="T8" fmla="*/ 71 w 80"/>
                  <a:gd name="T9" fmla="*/ 5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97">
                    <a:moveTo>
                      <a:pt x="71" y="59"/>
                    </a:moveTo>
                    <a:cubicBezTo>
                      <a:pt x="74" y="72"/>
                      <a:pt x="77" y="84"/>
                      <a:pt x="80" y="97"/>
                    </a:cubicBezTo>
                    <a:cubicBezTo>
                      <a:pt x="26" y="83"/>
                      <a:pt x="16" y="71"/>
                      <a:pt x="0" y="0"/>
                    </a:cubicBezTo>
                    <a:cubicBezTo>
                      <a:pt x="29" y="24"/>
                      <a:pt x="51" y="43"/>
                      <a:pt x="72" y="61"/>
                    </a:cubicBezTo>
                    <a:lnTo>
                      <a:pt x="71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1" name="Freeform 59">
                <a:extLst>
                  <a:ext uri="{FF2B5EF4-FFF2-40B4-BE49-F238E27FC236}">
                    <a16:creationId xmlns:a16="http://schemas.microsoft.com/office/drawing/2014/main" id="{46DD1C28-1B34-4301-A2CD-C77C1CD5C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063" y="7126288"/>
                <a:ext cx="214312" cy="207962"/>
              </a:xfrm>
              <a:custGeom>
                <a:avLst/>
                <a:gdLst>
                  <a:gd name="T0" fmla="*/ 0 w 87"/>
                  <a:gd name="T1" fmla="*/ 75 h 84"/>
                  <a:gd name="T2" fmla="*/ 4 w 87"/>
                  <a:gd name="T3" fmla="*/ 69 h 84"/>
                  <a:gd name="T4" fmla="*/ 87 w 87"/>
                  <a:gd name="T5" fmla="*/ 0 h 84"/>
                  <a:gd name="T6" fmla="*/ 0 w 87"/>
                  <a:gd name="T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7" h="84">
                    <a:moveTo>
                      <a:pt x="0" y="75"/>
                    </a:moveTo>
                    <a:cubicBezTo>
                      <a:pt x="1" y="73"/>
                      <a:pt x="2" y="71"/>
                      <a:pt x="4" y="69"/>
                    </a:cubicBezTo>
                    <a:cubicBezTo>
                      <a:pt x="20" y="32"/>
                      <a:pt x="48" y="9"/>
                      <a:pt x="87" y="0"/>
                    </a:cubicBezTo>
                    <a:cubicBezTo>
                      <a:pt x="72" y="57"/>
                      <a:pt x="40" y="84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2" name="Freeform 60">
                <a:extLst>
                  <a:ext uri="{FF2B5EF4-FFF2-40B4-BE49-F238E27FC236}">
                    <a16:creationId xmlns:a16="http://schemas.microsoft.com/office/drawing/2014/main" id="{7C72391D-DEAE-406B-9A3A-DE86D67F4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5438" y="7242175"/>
                <a:ext cx="117475" cy="269875"/>
              </a:xfrm>
              <a:custGeom>
                <a:avLst/>
                <a:gdLst>
                  <a:gd name="T0" fmla="*/ 29 w 48"/>
                  <a:gd name="T1" fmla="*/ 109 h 109"/>
                  <a:gd name="T2" fmla="*/ 18 w 48"/>
                  <a:gd name="T3" fmla="*/ 88 h 109"/>
                  <a:gd name="T4" fmla="*/ 0 w 48"/>
                  <a:gd name="T5" fmla="*/ 0 h 109"/>
                  <a:gd name="T6" fmla="*/ 43 w 48"/>
                  <a:gd name="T7" fmla="*/ 102 h 109"/>
                  <a:gd name="T8" fmla="*/ 29 w 48"/>
                  <a:gd name="T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09">
                    <a:moveTo>
                      <a:pt x="29" y="109"/>
                    </a:moveTo>
                    <a:cubicBezTo>
                      <a:pt x="25" y="102"/>
                      <a:pt x="22" y="95"/>
                      <a:pt x="18" y="88"/>
                    </a:cubicBezTo>
                    <a:cubicBezTo>
                      <a:pt x="12" y="59"/>
                      <a:pt x="6" y="29"/>
                      <a:pt x="0" y="0"/>
                    </a:cubicBezTo>
                    <a:cubicBezTo>
                      <a:pt x="48" y="24"/>
                      <a:pt x="48" y="62"/>
                      <a:pt x="43" y="102"/>
                    </a:cubicBezTo>
                    <a:cubicBezTo>
                      <a:pt x="43" y="105"/>
                      <a:pt x="34" y="107"/>
                      <a:pt x="29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3" name="Freeform 61">
                <a:extLst>
                  <a:ext uri="{FF2B5EF4-FFF2-40B4-BE49-F238E27FC236}">
                    <a16:creationId xmlns:a16="http://schemas.microsoft.com/office/drawing/2014/main" id="{65922631-E2D5-41D2-8F44-92F813598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7388" y="7212013"/>
                <a:ext cx="111125" cy="290512"/>
              </a:xfrm>
              <a:custGeom>
                <a:avLst/>
                <a:gdLst>
                  <a:gd name="T0" fmla="*/ 45 w 45"/>
                  <a:gd name="T1" fmla="*/ 83 h 117"/>
                  <a:gd name="T2" fmla="*/ 31 w 45"/>
                  <a:gd name="T3" fmla="*/ 102 h 117"/>
                  <a:gd name="T4" fmla="*/ 12 w 45"/>
                  <a:gd name="T5" fmla="*/ 117 h 117"/>
                  <a:gd name="T6" fmla="*/ 45 w 45"/>
                  <a:gd name="T7" fmla="*/ 0 h 117"/>
                  <a:gd name="T8" fmla="*/ 45 w 45"/>
                  <a:gd name="T9" fmla="*/ 8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17">
                    <a:moveTo>
                      <a:pt x="45" y="83"/>
                    </a:moveTo>
                    <a:cubicBezTo>
                      <a:pt x="40" y="90"/>
                      <a:pt x="35" y="96"/>
                      <a:pt x="31" y="102"/>
                    </a:cubicBezTo>
                    <a:cubicBezTo>
                      <a:pt x="25" y="107"/>
                      <a:pt x="19" y="111"/>
                      <a:pt x="12" y="117"/>
                    </a:cubicBezTo>
                    <a:cubicBezTo>
                      <a:pt x="0" y="73"/>
                      <a:pt x="3" y="35"/>
                      <a:pt x="45" y="0"/>
                    </a:cubicBezTo>
                    <a:cubicBezTo>
                      <a:pt x="45" y="31"/>
                      <a:pt x="45" y="57"/>
                      <a:pt x="4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4" name="Freeform 62">
                <a:extLst>
                  <a:ext uri="{FF2B5EF4-FFF2-40B4-BE49-F238E27FC236}">
                    <a16:creationId xmlns:a16="http://schemas.microsoft.com/office/drawing/2014/main" id="{C63B4972-A8CF-4284-85E0-EF5BBC13A4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4125" y="6181725"/>
                <a:ext cx="160337" cy="269875"/>
              </a:xfrm>
              <a:custGeom>
                <a:avLst/>
                <a:gdLst>
                  <a:gd name="T0" fmla="*/ 65 w 65"/>
                  <a:gd name="T1" fmla="*/ 5 h 109"/>
                  <a:gd name="T2" fmla="*/ 20 w 65"/>
                  <a:gd name="T3" fmla="*/ 109 h 109"/>
                  <a:gd name="T4" fmla="*/ 54 w 65"/>
                  <a:gd name="T5" fmla="*/ 0 h 109"/>
                  <a:gd name="T6" fmla="*/ 65 w 65"/>
                  <a:gd name="T7" fmla="*/ 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09">
                    <a:moveTo>
                      <a:pt x="65" y="5"/>
                    </a:moveTo>
                    <a:cubicBezTo>
                      <a:pt x="50" y="40"/>
                      <a:pt x="35" y="74"/>
                      <a:pt x="20" y="109"/>
                    </a:cubicBezTo>
                    <a:cubicBezTo>
                      <a:pt x="0" y="51"/>
                      <a:pt x="8" y="31"/>
                      <a:pt x="54" y="0"/>
                    </a:cubicBezTo>
                    <a:cubicBezTo>
                      <a:pt x="58" y="2"/>
                      <a:pt x="61" y="3"/>
                      <a:pt x="6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5" name="Freeform 63">
                <a:extLst>
                  <a:ext uri="{FF2B5EF4-FFF2-40B4-BE49-F238E27FC236}">
                    <a16:creationId xmlns:a16="http://schemas.microsoft.com/office/drawing/2014/main" id="{45E30B29-1880-45CE-B8AE-D9487F182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8500" y="5324475"/>
                <a:ext cx="236537" cy="201612"/>
              </a:xfrm>
              <a:custGeom>
                <a:avLst/>
                <a:gdLst>
                  <a:gd name="T0" fmla="*/ 86 w 96"/>
                  <a:gd name="T1" fmla="*/ 46 h 82"/>
                  <a:gd name="T2" fmla="*/ 85 w 96"/>
                  <a:gd name="T3" fmla="*/ 50 h 82"/>
                  <a:gd name="T4" fmla="*/ 96 w 96"/>
                  <a:gd name="T5" fmla="*/ 82 h 82"/>
                  <a:gd name="T6" fmla="*/ 0 w 96"/>
                  <a:gd name="T7" fmla="*/ 0 h 82"/>
                  <a:gd name="T8" fmla="*/ 86 w 96"/>
                  <a:gd name="T9" fmla="*/ 4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82">
                    <a:moveTo>
                      <a:pt x="86" y="46"/>
                    </a:moveTo>
                    <a:cubicBezTo>
                      <a:pt x="86" y="48"/>
                      <a:pt x="86" y="50"/>
                      <a:pt x="85" y="50"/>
                    </a:cubicBezTo>
                    <a:cubicBezTo>
                      <a:pt x="88" y="60"/>
                      <a:pt x="92" y="70"/>
                      <a:pt x="96" y="82"/>
                    </a:cubicBezTo>
                    <a:cubicBezTo>
                      <a:pt x="50" y="75"/>
                      <a:pt x="16" y="56"/>
                      <a:pt x="0" y="0"/>
                    </a:cubicBezTo>
                    <a:cubicBezTo>
                      <a:pt x="33" y="18"/>
                      <a:pt x="59" y="32"/>
                      <a:pt x="86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6" name="Freeform 64">
                <a:extLst>
                  <a:ext uri="{FF2B5EF4-FFF2-40B4-BE49-F238E27FC236}">
                    <a16:creationId xmlns:a16="http://schemas.microsoft.com/office/drawing/2014/main" id="{40FD3CA5-401B-4C6B-92B8-E6A5D2A2A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050" y="5748338"/>
                <a:ext cx="192087" cy="223837"/>
              </a:xfrm>
              <a:custGeom>
                <a:avLst/>
                <a:gdLst>
                  <a:gd name="T0" fmla="*/ 0 w 78"/>
                  <a:gd name="T1" fmla="*/ 89 h 90"/>
                  <a:gd name="T2" fmla="*/ 78 w 78"/>
                  <a:gd name="T3" fmla="*/ 0 h 90"/>
                  <a:gd name="T4" fmla="*/ 1 w 78"/>
                  <a:gd name="T5" fmla="*/ 88 h 90"/>
                  <a:gd name="T6" fmla="*/ 0 w 78"/>
                  <a:gd name="T7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90">
                    <a:moveTo>
                      <a:pt x="0" y="89"/>
                    </a:moveTo>
                    <a:cubicBezTo>
                      <a:pt x="17" y="51"/>
                      <a:pt x="31" y="11"/>
                      <a:pt x="78" y="0"/>
                    </a:cubicBezTo>
                    <a:cubicBezTo>
                      <a:pt x="70" y="59"/>
                      <a:pt x="43" y="90"/>
                      <a:pt x="1" y="88"/>
                    </a:cubicBezTo>
                    <a:cubicBezTo>
                      <a:pt x="1" y="88"/>
                      <a:pt x="0" y="89"/>
                      <a:pt x="0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7" name="Freeform 65">
                <a:extLst>
                  <a:ext uri="{FF2B5EF4-FFF2-40B4-BE49-F238E27FC236}">
                    <a16:creationId xmlns:a16="http://schemas.microsoft.com/office/drawing/2014/main" id="{75A57727-1A85-48F0-B3D6-EAE8ECD1D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3" y="7720013"/>
                <a:ext cx="282575" cy="174625"/>
              </a:xfrm>
              <a:custGeom>
                <a:avLst/>
                <a:gdLst>
                  <a:gd name="T0" fmla="*/ 0 w 114"/>
                  <a:gd name="T1" fmla="*/ 48 h 71"/>
                  <a:gd name="T2" fmla="*/ 19 w 114"/>
                  <a:gd name="T3" fmla="*/ 29 h 71"/>
                  <a:gd name="T4" fmla="*/ 114 w 114"/>
                  <a:gd name="T5" fmla="*/ 0 h 71"/>
                  <a:gd name="T6" fmla="*/ 0 w 114"/>
                  <a:gd name="T7" fmla="*/ 4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71">
                    <a:moveTo>
                      <a:pt x="0" y="48"/>
                    </a:moveTo>
                    <a:cubicBezTo>
                      <a:pt x="6" y="42"/>
                      <a:pt x="12" y="36"/>
                      <a:pt x="19" y="29"/>
                    </a:cubicBezTo>
                    <a:cubicBezTo>
                      <a:pt x="47" y="21"/>
                      <a:pt x="76" y="12"/>
                      <a:pt x="114" y="0"/>
                    </a:cubicBezTo>
                    <a:cubicBezTo>
                      <a:pt x="77" y="57"/>
                      <a:pt x="38" y="71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8" name="Freeform 66">
                <a:extLst>
                  <a:ext uri="{FF2B5EF4-FFF2-40B4-BE49-F238E27FC236}">
                    <a16:creationId xmlns:a16="http://schemas.microsoft.com/office/drawing/2014/main" id="{7C5877B0-4E6E-44DD-AC37-7A4F47DBF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663" y="7835900"/>
                <a:ext cx="192087" cy="227012"/>
              </a:xfrm>
              <a:custGeom>
                <a:avLst/>
                <a:gdLst>
                  <a:gd name="T0" fmla="*/ 12 w 78"/>
                  <a:gd name="T1" fmla="*/ 91 h 92"/>
                  <a:gd name="T2" fmla="*/ 1 w 78"/>
                  <a:gd name="T3" fmla="*/ 79 h 92"/>
                  <a:gd name="T4" fmla="*/ 78 w 78"/>
                  <a:gd name="T5" fmla="*/ 0 h 92"/>
                  <a:gd name="T6" fmla="*/ 11 w 78"/>
                  <a:gd name="T7" fmla="*/ 92 h 92"/>
                  <a:gd name="T8" fmla="*/ 12 w 78"/>
                  <a:gd name="T9" fmla="*/ 9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92">
                    <a:moveTo>
                      <a:pt x="12" y="91"/>
                    </a:moveTo>
                    <a:cubicBezTo>
                      <a:pt x="8" y="87"/>
                      <a:pt x="0" y="82"/>
                      <a:pt x="1" y="79"/>
                    </a:cubicBezTo>
                    <a:cubicBezTo>
                      <a:pt x="12" y="40"/>
                      <a:pt x="33" y="8"/>
                      <a:pt x="78" y="0"/>
                    </a:cubicBezTo>
                    <a:cubicBezTo>
                      <a:pt x="75" y="45"/>
                      <a:pt x="45" y="70"/>
                      <a:pt x="11" y="92"/>
                    </a:cubicBezTo>
                    <a:cubicBezTo>
                      <a:pt x="11" y="92"/>
                      <a:pt x="12" y="91"/>
                      <a:pt x="12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9" name="Freeform 67">
                <a:extLst>
                  <a:ext uri="{FF2B5EF4-FFF2-40B4-BE49-F238E27FC236}">
                    <a16:creationId xmlns:a16="http://schemas.microsoft.com/office/drawing/2014/main" id="{0AFDEFFE-52F6-411A-8D69-9C8695832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8863" y="5659438"/>
                <a:ext cx="144462" cy="295275"/>
              </a:xfrm>
              <a:custGeom>
                <a:avLst/>
                <a:gdLst>
                  <a:gd name="T0" fmla="*/ 27 w 59"/>
                  <a:gd name="T1" fmla="*/ 119 h 119"/>
                  <a:gd name="T2" fmla="*/ 32 w 59"/>
                  <a:gd name="T3" fmla="*/ 0 h 119"/>
                  <a:gd name="T4" fmla="*/ 27 w 59"/>
                  <a:gd name="T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119">
                    <a:moveTo>
                      <a:pt x="27" y="119"/>
                    </a:moveTo>
                    <a:cubicBezTo>
                      <a:pt x="0" y="78"/>
                      <a:pt x="7" y="39"/>
                      <a:pt x="32" y="0"/>
                    </a:cubicBezTo>
                    <a:cubicBezTo>
                      <a:pt x="59" y="42"/>
                      <a:pt x="54" y="81"/>
                      <a:pt x="27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0" name="Freeform 68">
                <a:extLst>
                  <a:ext uri="{FF2B5EF4-FFF2-40B4-BE49-F238E27FC236}">
                    <a16:creationId xmlns:a16="http://schemas.microsoft.com/office/drawing/2014/main" id="{20831765-2682-4D2F-A9CD-D1C6C8F30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650" y="5422900"/>
                <a:ext cx="115887" cy="293687"/>
              </a:xfrm>
              <a:custGeom>
                <a:avLst/>
                <a:gdLst>
                  <a:gd name="T0" fmla="*/ 11 w 47"/>
                  <a:gd name="T1" fmla="*/ 114 h 119"/>
                  <a:gd name="T2" fmla="*/ 0 w 47"/>
                  <a:gd name="T3" fmla="*/ 86 h 119"/>
                  <a:gd name="T4" fmla="*/ 0 w 47"/>
                  <a:gd name="T5" fmla="*/ 0 h 119"/>
                  <a:gd name="T6" fmla="*/ 24 w 47"/>
                  <a:gd name="T7" fmla="*/ 117 h 119"/>
                  <a:gd name="T8" fmla="*/ 11 w 47"/>
                  <a:gd name="T9" fmla="*/ 11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19">
                    <a:moveTo>
                      <a:pt x="11" y="114"/>
                    </a:moveTo>
                    <a:cubicBezTo>
                      <a:pt x="7" y="105"/>
                      <a:pt x="3" y="96"/>
                      <a:pt x="0" y="86"/>
                    </a:cubicBezTo>
                    <a:cubicBezTo>
                      <a:pt x="0" y="60"/>
                      <a:pt x="0" y="33"/>
                      <a:pt x="0" y="0"/>
                    </a:cubicBezTo>
                    <a:cubicBezTo>
                      <a:pt x="39" y="38"/>
                      <a:pt x="47" y="84"/>
                      <a:pt x="24" y="117"/>
                    </a:cubicBezTo>
                    <a:cubicBezTo>
                      <a:pt x="23" y="119"/>
                      <a:pt x="15" y="116"/>
                      <a:pt x="11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1" name="Freeform 69">
                <a:extLst>
                  <a:ext uri="{FF2B5EF4-FFF2-40B4-BE49-F238E27FC236}">
                    <a16:creationId xmlns:a16="http://schemas.microsoft.com/office/drawing/2014/main" id="{507BDDB2-232C-4D53-A42F-EEA12441C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4763" y="5448300"/>
                <a:ext cx="152400" cy="311150"/>
              </a:xfrm>
              <a:custGeom>
                <a:avLst/>
                <a:gdLst>
                  <a:gd name="T0" fmla="*/ 29 w 62"/>
                  <a:gd name="T1" fmla="*/ 125 h 126"/>
                  <a:gd name="T2" fmla="*/ 35 w 62"/>
                  <a:gd name="T3" fmla="*/ 0 h 126"/>
                  <a:gd name="T4" fmla="*/ 28 w 62"/>
                  <a:gd name="T5" fmla="*/ 126 h 126"/>
                  <a:gd name="T6" fmla="*/ 29 w 62"/>
                  <a:gd name="T7" fmla="*/ 12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126">
                    <a:moveTo>
                      <a:pt x="29" y="125"/>
                    </a:moveTo>
                    <a:cubicBezTo>
                      <a:pt x="3" y="82"/>
                      <a:pt x="0" y="41"/>
                      <a:pt x="35" y="0"/>
                    </a:cubicBezTo>
                    <a:cubicBezTo>
                      <a:pt x="62" y="44"/>
                      <a:pt x="44" y="85"/>
                      <a:pt x="28" y="126"/>
                    </a:cubicBezTo>
                    <a:cubicBezTo>
                      <a:pt x="28" y="126"/>
                      <a:pt x="29" y="125"/>
                      <a:pt x="29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2" name="Freeform 70">
                <a:extLst>
                  <a:ext uri="{FF2B5EF4-FFF2-40B4-BE49-F238E27FC236}">
                    <a16:creationId xmlns:a16="http://schemas.microsoft.com/office/drawing/2014/main" id="{EFB4F1B3-79E6-410C-99A0-11CBA5FFD5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763" y="5024438"/>
                <a:ext cx="117475" cy="287337"/>
              </a:xfrm>
              <a:custGeom>
                <a:avLst/>
                <a:gdLst>
                  <a:gd name="T0" fmla="*/ 48 w 48"/>
                  <a:gd name="T1" fmla="*/ 78 h 116"/>
                  <a:gd name="T2" fmla="*/ 17 w 48"/>
                  <a:gd name="T3" fmla="*/ 116 h 116"/>
                  <a:gd name="T4" fmla="*/ 16 w 48"/>
                  <a:gd name="T5" fmla="*/ 38 h 116"/>
                  <a:gd name="T6" fmla="*/ 48 w 48"/>
                  <a:gd name="T7" fmla="*/ 0 h 116"/>
                  <a:gd name="T8" fmla="*/ 48 w 48"/>
                  <a:gd name="T9" fmla="*/ 78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6">
                    <a:moveTo>
                      <a:pt x="48" y="78"/>
                    </a:moveTo>
                    <a:cubicBezTo>
                      <a:pt x="37" y="91"/>
                      <a:pt x="27" y="103"/>
                      <a:pt x="17" y="116"/>
                    </a:cubicBezTo>
                    <a:cubicBezTo>
                      <a:pt x="1" y="98"/>
                      <a:pt x="0" y="60"/>
                      <a:pt x="16" y="38"/>
                    </a:cubicBezTo>
                    <a:cubicBezTo>
                      <a:pt x="23" y="27"/>
                      <a:pt x="32" y="18"/>
                      <a:pt x="48" y="0"/>
                    </a:cubicBezTo>
                    <a:cubicBezTo>
                      <a:pt x="48" y="32"/>
                      <a:pt x="48" y="55"/>
                      <a:pt x="48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3" name="Freeform 71">
                <a:extLst>
                  <a:ext uri="{FF2B5EF4-FFF2-40B4-BE49-F238E27FC236}">
                    <a16:creationId xmlns:a16="http://schemas.microsoft.com/office/drawing/2014/main" id="{0FF761D4-BB11-4BD0-A3B6-4F04F24264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6188" y="5961063"/>
                <a:ext cx="180975" cy="255587"/>
              </a:xfrm>
              <a:custGeom>
                <a:avLst/>
                <a:gdLst>
                  <a:gd name="T0" fmla="*/ 0 w 73"/>
                  <a:gd name="T1" fmla="*/ 103 h 103"/>
                  <a:gd name="T2" fmla="*/ 73 w 73"/>
                  <a:gd name="T3" fmla="*/ 0 h 103"/>
                  <a:gd name="T4" fmla="*/ 0 w 73"/>
                  <a:gd name="T5" fmla="*/ 102 h 103"/>
                  <a:gd name="T6" fmla="*/ 0 w 73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103">
                    <a:moveTo>
                      <a:pt x="0" y="103"/>
                    </a:moveTo>
                    <a:cubicBezTo>
                      <a:pt x="15" y="62"/>
                      <a:pt x="23" y="17"/>
                      <a:pt x="73" y="0"/>
                    </a:cubicBezTo>
                    <a:cubicBezTo>
                      <a:pt x="71" y="51"/>
                      <a:pt x="52" y="88"/>
                      <a:pt x="0" y="102"/>
                    </a:cubicBezTo>
                    <a:cubicBezTo>
                      <a:pt x="0" y="102"/>
                      <a:pt x="0" y="103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4" name="Freeform 72">
                <a:extLst>
                  <a:ext uri="{FF2B5EF4-FFF2-40B4-BE49-F238E27FC236}">
                    <a16:creationId xmlns:a16="http://schemas.microsoft.com/office/drawing/2014/main" id="{A52C458D-6086-455D-B814-E8CCDC902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8" y="7138988"/>
                <a:ext cx="207962" cy="196850"/>
              </a:xfrm>
              <a:custGeom>
                <a:avLst/>
                <a:gdLst>
                  <a:gd name="T0" fmla="*/ 0 w 84"/>
                  <a:gd name="T1" fmla="*/ 0 h 80"/>
                  <a:gd name="T2" fmla="*/ 84 w 84"/>
                  <a:gd name="T3" fmla="*/ 80 h 80"/>
                  <a:gd name="T4" fmla="*/ 0 w 84"/>
                  <a:gd name="T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80">
                    <a:moveTo>
                      <a:pt x="0" y="0"/>
                    </a:moveTo>
                    <a:cubicBezTo>
                      <a:pt x="43" y="13"/>
                      <a:pt x="78" y="30"/>
                      <a:pt x="84" y="80"/>
                    </a:cubicBezTo>
                    <a:cubicBezTo>
                      <a:pt x="36" y="74"/>
                      <a:pt x="12" y="4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5" name="Freeform 73">
                <a:extLst>
                  <a:ext uri="{FF2B5EF4-FFF2-40B4-BE49-F238E27FC236}">
                    <a16:creationId xmlns:a16="http://schemas.microsoft.com/office/drawing/2014/main" id="{B7E14E11-107F-4421-9C74-3B0E44055F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2175" y="6794500"/>
                <a:ext cx="128587" cy="311150"/>
              </a:xfrm>
              <a:custGeom>
                <a:avLst/>
                <a:gdLst>
                  <a:gd name="T0" fmla="*/ 52 w 52"/>
                  <a:gd name="T1" fmla="*/ 89 h 126"/>
                  <a:gd name="T2" fmla="*/ 30 w 52"/>
                  <a:gd name="T3" fmla="*/ 126 h 126"/>
                  <a:gd name="T4" fmla="*/ 34 w 52"/>
                  <a:gd name="T5" fmla="*/ 0 h 126"/>
                  <a:gd name="T6" fmla="*/ 51 w 52"/>
                  <a:gd name="T7" fmla="*/ 90 h 126"/>
                  <a:gd name="T8" fmla="*/ 52 w 52"/>
                  <a:gd name="T9" fmla="*/ 8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26">
                    <a:moveTo>
                      <a:pt x="52" y="89"/>
                    </a:moveTo>
                    <a:cubicBezTo>
                      <a:pt x="45" y="101"/>
                      <a:pt x="38" y="113"/>
                      <a:pt x="30" y="126"/>
                    </a:cubicBezTo>
                    <a:cubicBezTo>
                      <a:pt x="4" y="87"/>
                      <a:pt x="0" y="48"/>
                      <a:pt x="34" y="0"/>
                    </a:cubicBezTo>
                    <a:cubicBezTo>
                      <a:pt x="40" y="36"/>
                      <a:pt x="46" y="63"/>
                      <a:pt x="51" y="90"/>
                    </a:cubicBezTo>
                    <a:cubicBezTo>
                      <a:pt x="51" y="90"/>
                      <a:pt x="52" y="89"/>
                      <a:pt x="5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6" name="Freeform 74">
                <a:extLst>
                  <a:ext uri="{FF2B5EF4-FFF2-40B4-BE49-F238E27FC236}">
                    <a16:creationId xmlns:a16="http://schemas.microsoft.com/office/drawing/2014/main" id="{A7C92291-6D25-468F-A754-A1EF69822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6788" y="5945188"/>
                <a:ext cx="163512" cy="249237"/>
              </a:xfrm>
              <a:custGeom>
                <a:avLst/>
                <a:gdLst>
                  <a:gd name="T0" fmla="*/ 4 w 66"/>
                  <a:gd name="T1" fmla="*/ 0 h 101"/>
                  <a:gd name="T2" fmla="*/ 66 w 66"/>
                  <a:gd name="T3" fmla="*/ 101 h 101"/>
                  <a:gd name="T4" fmla="*/ 4 w 66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" h="101">
                    <a:moveTo>
                      <a:pt x="4" y="0"/>
                    </a:moveTo>
                    <a:cubicBezTo>
                      <a:pt x="60" y="40"/>
                      <a:pt x="60" y="40"/>
                      <a:pt x="66" y="101"/>
                    </a:cubicBezTo>
                    <a:cubicBezTo>
                      <a:pt x="25" y="80"/>
                      <a:pt x="0" y="5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7" name="Freeform 75">
                <a:extLst>
                  <a:ext uri="{FF2B5EF4-FFF2-40B4-BE49-F238E27FC236}">
                    <a16:creationId xmlns:a16="http://schemas.microsoft.com/office/drawing/2014/main" id="{D868E4CA-4198-48AC-9A0C-039FF106A3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138" y="7402513"/>
                <a:ext cx="141287" cy="284162"/>
              </a:xfrm>
              <a:custGeom>
                <a:avLst/>
                <a:gdLst>
                  <a:gd name="T0" fmla="*/ 35 w 57"/>
                  <a:gd name="T1" fmla="*/ 115 h 115"/>
                  <a:gd name="T2" fmla="*/ 4 w 57"/>
                  <a:gd name="T3" fmla="*/ 77 h 115"/>
                  <a:gd name="T4" fmla="*/ 0 w 57"/>
                  <a:gd name="T5" fmla="*/ 0 h 115"/>
                  <a:gd name="T6" fmla="*/ 35 w 57"/>
                  <a:gd name="T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15">
                    <a:moveTo>
                      <a:pt x="35" y="115"/>
                    </a:moveTo>
                    <a:cubicBezTo>
                      <a:pt x="25" y="102"/>
                      <a:pt x="15" y="90"/>
                      <a:pt x="4" y="77"/>
                    </a:cubicBezTo>
                    <a:cubicBezTo>
                      <a:pt x="3" y="53"/>
                      <a:pt x="2" y="28"/>
                      <a:pt x="0" y="0"/>
                    </a:cubicBezTo>
                    <a:cubicBezTo>
                      <a:pt x="49" y="42"/>
                      <a:pt x="57" y="73"/>
                      <a:pt x="35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8" name="Freeform 76">
                <a:extLst>
                  <a:ext uri="{FF2B5EF4-FFF2-40B4-BE49-F238E27FC236}">
                    <a16:creationId xmlns:a16="http://schemas.microsoft.com/office/drawing/2014/main" id="{DC28E8DC-D48C-48FC-9A35-3662E488C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775" y="6164263"/>
                <a:ext cx="160337" cy="274637"/>
              </a:xfrm>
              <a:custGeom>
                <a:avLst/>
                <a:gdLst>
                  <a:gd name="T0" fmla="*/ 45 w 65"/>
                  <a:gd name="T1" fmla="*/ 111 h 111"/>
                  <a:gd name="T2" fmla="*/ 10 w 65"/>
                  <a:gd name="T3" fmla="*/ 0 h 111"/>
                  <a:gd name="T4" fmla="*/ 45 w 65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11">
                    <a:moveTo>
                      <a:pt x="45" y="111"/>
                    </a:moveTo>
                    <a:cubicBezTo>
                      <a:pt x="9" y="82"/>
                      <a:pt x="0" y="46"/>
                      <a:pt x="10" y="0"/>
                    </a:cubicBezTo>
                    <a:cubicBezTo>
                      <a:pt x="44" y="31"/>
                      <a:pt x="65" y="64"/>
                      <a:pt x="45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9" name="Freeform 77">
                <a:extLst>
                  <a:ext uri="{FF2B5EF4-FFF2-40B4-BE49-F238E27FC236}">
                    <a16:creationId xmlns:a16="http://schemas.microsoft.com/office/drawing/2014/main" id="{90126E03-0E2B-4538-96A6-A53851290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1713" y="6162675"/>
                <a:ext cx="160337" cy="261937"/>
              </a:xfrm>
              <a:custGeom>
                <a:avLst/>
                <a:gdLst>
                  <a:gd name="T0" fmla="*/ 51 w 65"/>
                  <a:gd name="T1" fmla="*/ 106 h 106"/>
                  <a:gd name="T2" fmla="*/ 7 w 65"/>
                  <a:gd name="T3" fmla="*/ 0 h 106"/>
                  <a:gd name="T4" fmla="*/ 51 w 65"/>
                  <a:gd name="T5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06">
                    <a:moveTo>
                      <a:pt x="51" y="106"/>
                    </a:moveTo>
                    <a:cubicBezTo>
                      <a:pt x="4" y="68"/>
                      <a:pt x="0" y="60"/>
                      <a:pt x="7" y="0"/>
                    </a:cubicBezTo>
                    <a:cubicBezTo>
                      <a:pt x="41" y="28"/>
                      <a:pt x="65" y="58"/>
                      <a:pt x="51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0" name="Freeform 78">
                <a:extLst>
                  <a:ext uri="{FF2B5EF4-FFF2-40B4-BE49-F238E27FC236}">
                    <a16:creationId xmlns:a16="http://schemas.microsoft.com/office/drawing/2014/main" id="{FED8C1CA-A71B-4E9D-A248-9F614A9C8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7475" y="6811963"/>
                <a:ext cx="128587" cy="311150"/>
              </a:xfrm>
              <a:custGeom>
                <a:avLst/>
                <a:gdLst>
                  <a:gd name="T0" fmla="*/ 1 w 52"/>
                  <a:gd name="T1" fmla="*/ 91 h 126"/>
                  <a:gd name="T2" fmla="*/ 16 w 52"/>
                  <a:gd name="T3" fmla="*/ 0 h 126"/>
                  <a:gd name="T4" fmla="*/ 23 w 52"/>
                  <a:gd name="T5" fmla="*/ 126 h 126"/>
                  <a:gd name="T6" fmla="*/ 0 w 52"/>
                  <a:gd name="T7" fmla="*/ 90 h 126"/>
                  <a:gd name="T8" fmla="*/ 1 w 52"/>
                  <a:gd name="T9" fmla="*/ 9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26">
                    <a:moveTo>
                      <a:pt x="1" y="91"/>
                    </a:moveTo>
                    <a:cubicBezTo>
                      <a:pt x="5" y="63"/>
                      <a:pt x="10" y="35"/>
                      <a:pt x="16" y="0"/>
                    </a:cubicBezTo>
                    <a:cubicBezTo>
                      <a:pt x="52" y="47"/>
                      <a:pt x="45" y="86"/>
                      <a:pt x="23" y="126"/>
                    </a:cubicBezTo>
                    <a:cubicBezTo>
                      <a:pt x="15" y="113"/>
                      <a:pt x="7" y="101"/>
                      <a:pt x="0" y="90"/>
                    </a:cubicBezTo>
                    <a:cubicBezTo>
                      <a:pt x="0" y="89"/>
                      <a:pt x="1" y="91"/>
                      <a:pt x="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1" name="Freeform 79">
                <a:extLst>
                  <a:ext uri="{FF2B5EF4-FFF2-40B4-BE49-F238E27FC236}">
                    <a16:creationId xmlns:a16="http://schemas.microsoft.com/office/drawing/2014/main" id="{DA7D1866-1BA4-465D-A56F-8861DBB14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675" y="7034213"/>
                <a:ext cx="141287" cy="292100"/>
              </a:xfrm>
              <a:custGeom>
                <a:avLst/>
                <a:gdLst>
                  <a:gd name="T0" fmla="*/ 22 w 57"/>
                  <a:gd name="T1" fmla="*/ 0 h 118"/>
                  <a:gd name="T2" fmla="*/ 36 w 57"/>
                  <a:gd name="T3" fmla="*/ 118 h 118"/>
                  <a:gd name="T4" fmla="*/ 22 w 57"/>
                  <a:gd name="T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118">
                    <a:moveTo>
                      <a:pt x="22" y="0"/>
                    </a:moveTo>
                    <a:cubicBezTo>
                      <a:pt x="57" y="37"/>
                      <a:pt x="54" y="76"/>
                      <a:pt x="36" y="118"/>
                    </a:cubicBezTo>
                    <a:cubicBezTo>
                      <a:pt x="0" y="82"/>
                      <a:pt x="6" y="43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2" name="Freeform 80">
                <a:extLst>
                  <a:ext uri="{FF2B5EF4-FFF2-40B4-BE49-F238E27FC236}">
                    <a16:creationId xmlns:a16="http://schemas.microsoft.com/office/drawing/2014/main" id="{4E121AF0-1CC5-489A-9597-207147E44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719763"/>
                <a:ext cx="200025" cy="219075"/>
              </a:xfrm>
              <a:custGeom>
                <a:avLst/>
                <a:gdLst>
                  <a:gd name="T0" fmla="*/ 11 w 81"/>
                  <a:gd name="T1" fmla="*/ 0 h 89"/>
                  <a:gd name="T2" fmla="*/ 81 w 81"/>
                  <a:gd name="T3" fmla="*/ 89 h 89"/>
                  <a:gd name="T4" fmla="*/ 0 w 81"/>
                  <a:gd name="T5" fmla="*/ 7 h 89"/>
                  <a:gd name="T6" fmla="*/ 11 w 81"/>
                  <a:gd name="T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89">
                    <a:moveTo>
                      <a:pt x="11" y="0"/>
                    </a:moveTo>
                    <a:cubicBezTo>
                      <a:pt x="35" y="29"/>
                      <a:pt x="58" y="59"/>
                      <a:pt x="81" y="89"/>
                    </a:cubicBezTo>
                    <a:cubicBezTo>
                      <a:pt x="20" y="78"/>
                      <a:pt x="11" y="68"/>
                      <a:pt x="0" y="7"/>
                    </a:cubicBezTo>
                    <a:cubicBezTo>
                      <a:pt x="4" y="5"/>
                      <a:pt x="8" y="2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3" name="Freeform 81">
                <a:extLst>
                  <a:ext uri="{FF2B5EF4-FFF2-40B4-BE49-F238E27FC236}">
                    <a16:creationId xmlns:a16="http://schemas.microsoft.com/office/drawing/2014/main" id="{14F386B2-57C6-4FC2-AFE7-1F51B3A9C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6416675"/>
                <a:ext cx="168275" cy="265112"/>
              </a:xfrm>
              <a:custGeom>
                <a:avLst/>
                <a:gdLst>
                  <a:gd name="T0" fmla="*/ 14 w 68"/>
                  <a:gd name="T1" fmla="*/ 0 h 107"/>
                  <a:gd name="T2" fmla="*/ 58 w 68"/>
                  <a:gd name="T3" fmla="*/ 107 h 107"/>
                  <a:gd name="T4" fmla="*/ 14 w 68"/>
                  <a:gd name="T5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8" h="107">
                    <a:moveTo>
                      <a:pt x="14" y="0"/>
                    </a:moveTo>
                    <a:cubicBezTo>
                      <a:pt x="53" y="26"/>
                      <a:pt x="68" y="60"/>
                      <a:pt x="58" y="107"/>
                    </a:cubicBezTo>
                    <a:cubicBezTo>
                      <a:pt x="25" y="79"/>
                      <a:pt x="0" y="5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4" name="Freeform 82">
                <a:extLst>
                  <a:ext uri="{FF2B5EF4-FFF2-40B4-BE49-F238E27FC236}">
                    <a16:creationId xmlns:a16="http://schemas.microsoft.com/office/drawing/2014/main" id="{4D7A327A-924B-4752-A1A2-99DE6CFA1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188" y="6402388"/>
                <a:ext cx="139700" cy="261937"/>
              </a:xfrm>
              <a:custGeom>
                <a:avLst/>
                <a:gdLst>
                  <a:gd name="T0" fmla="*/ 34 w 57"/>
                  <a:gd name="T1" fmla="*/ 106 h 106"/>
                  <a:gd name="T2" fmla="*/ 0 w 57"/>
                  <a:gd name="T3" fmla="*/ 0 h 106"/>
                  <a:gd name="T4" fmla="*/ 47 w 57"/>
                  <a:gd name="T5" fmla="*/ 101 h 106"/>
                  <a:gd name="T6" fmla="*/ 34 w 57"/>
                  <a:gd name="T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06">
                    <a:moveTo>
                      <a:pt x="34" y="106"/>
                    </a:moveTo>
                    <a:cubicBezTo>
                      <a:pt x="23" y="70"/>
                      <a:pt x="11" y="35"/>
                      <a:pt x="0" y="0"/>
                    </a:cubicBezTo>
                    <a:cubicBezTo>
                      <a:pt x="52" y="26"/>
                      <a:pt x="57" y="42"/>
                      <a:pt x="47" y="101"/>
                    </a:cubicBezTo>
                    <a:cubicBezTo>
                      <a:pt x="43" y="103"/>
                      <a:pt x="38" y="104"/>
                      <a:pt x="34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0" name="星形: 五角 509">
              <a:extLst>
                <a:ext uri="{FF2B5EF4-FFF2-40B4-BE49-F238E27FC236}">
                  <a16:creationId xmlns:a16="http://schemas.microsoft.com/office/drawing/2014/main" id="{9D68773B-7379-41FC-8196-B5E1F469CE2F}"/>
                </a:ext>
              </a:extLst>
            </p:cNvPr>
            <p:cNvSpPr/>
            <p:nvPr/>
          </p:nvSpPr>
          <p:spPr>
            <a:xfrm>
              <a:off x="-2034461" y="6202819"/>
              <a:ext cx="138394" cy="138394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5" name="组合 584">
            <a:extLst>
              <a:ext uri="{FF2B5EF4-FFF2-40B4-BE49-F238E27FC236}">
                <a16:creationId xmlns:a16="http://schemas.microsoft.com/office/drawing/2014/main" id="{D745E14C-DDE8-4A9E-9C5D-C80BA19AD6CC}"/>
              </a:ext>
            </a:extLst>
          </p:cNvPr>
          <p:cNvGrpSpPr/>
          <p:nvPr/>
        </p:nvGrpSpPr>
        <p:grpSpPr>
          <a:xfrm>
            <a:off x="6438246" y="4207524"/>
            <a:ext cx="1629468" cy="1209713"/>
            <a:chOff x="-2779998" y="5131500"/>
            <a:chExt cx="1629468" cy="1209713"/>
          </a:xfrm>
          <a:solidFill>
            <a:srgbClr val="F9DEC8"/>
          </a:solidFill>
        </p:grpSpPr>
        <p:grpSp>
          <p:nvGrpSpPr>
            <p:cNvPr id="586" name="组合 585">
              <a:extLst>
                <a:ext uri="{FF2B5EF4-FFF2-40B4-BE49-F238E27FC236}">
                  <a16:creationId xmlns:a16="http://schemas.microsoft.com/office/drawing/2014/main" id="{07B50BFB-2B84-487B-819E-9D9D5AB9AFC3}"/>
                </a:ext>
              </a:extLst>
            </p:cNvPr>
            <p:cNvGrpSpPr/>
            <p:nvPr/>
          </p:nvGrpSpPr>
          <p:grpSpPr>
            <a:xfrm>
              <a:off x="-2779998" y="5131500"/>
              <a:ext cx="1629468" cy="1106557"/>
              <a:chOff x="1111251" y="4673600"/>
              <a:chExt cx="5238749" cy="3557587"/>
            </a:xfrm>
            <a:grpFill/>
          </p:grpSpPr>
          <p:sp>
            <p:nvSpPr>
              <p:cNvPr id="588" name="Freeform 9">
                <a:extLst>
                  <a:ext uri="{FF2B5EF4-FFF2-40B4-BE49-F238E27FC236}">
                    <a16:creationId xmlns:a16="http://schemas.microsoft.com/office/drawing/2014/main" id="{B8E38446-CC23-40BD-B4DC-130B2B50E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7125" y="6164263"/>
                <a:ext cx="142875" cy="265112"/>
              </a:xfrm>
              <a:custGeom>
                <a:avLst/>
                <a:gdLst>
                  <a:gd name="T0" fmla="*/ 58 w 58"/>
                  <a:gd name="T1" fmla="*/ 61 h 107"/>
                  <a:gd name="T2" fmla="*/ 16 w 58"/>
                  <a:gd name="T3" fmla="*/ 107 h 107"/>
                  <a:gd name="T4" fmla="*/ 41 w 58"/>
                  <a:gd name="T5" fmla="*/ 3 h 107"/>
                  <a:gd name="T6" fmla="*/ 58 w 58"/>
                  <a:gd name="T7" fmla="*/ 5 h 107"/>
                  <a:gd name="T8" fmla="*/ 58 w 58"/>
                  <a:gd name="T9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07">
                    <a:moveTo>
                      <a:pt x="58" y="61"/>
                    </a:moveTo>
                    <a:cubicBezTo>
                      <a:pt x="45" y="76"/>
                      <a:pt x="31" y="90"/>
                      <a:pt x="16" y="107"/>
                    </a:cubicBezTo>
                    <a:cubicBezTo>
                      <a:pt x="0" y="65"/>
                      <a:pt x="13" y="32"/>
                      <a:pt x="41" y="3"/>
                    </a:cubicBezTo>
                    <a:cubicBezTo>
                      <a:pt x="43" y="0"/>
                      <a:pt x="52" y="4"/>
                      <a:pt x="58" y="5"/>
                    </a:cubicBezTo>
                    <a:cubicBezTo>
                      <a:pt x="58" y="24"/>
                      <a:pt x="58" y="42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9" name="Freeform 10">
                <a:extLst>
                  <a:ext uri="{FF2B5EF4-FFF2-40B4-BE49-F238E27FC236}">
                    <a16:creationId xmlns:a16="http://schemas.microsoft.com/office/drawing/2014/main" id="{B4B2A7B3-D10A-43F7-93D3-EC67CF49A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9663" y="6373813"/>
                <a:ext cx="160337" cy="307975"/>
              </a:xfrm>
              <a:custGeom>
                <a:avLst/>
                <a:gdLst>
                  <a:gd name="T0" fmla="*/ 65 w 65"/>
                  <a:gd name="T1" fmla="*/ 55 h 124"/>
                  <a:gd name="T2" fmla="*/ 15 w 65"/>
                  <a:gd name="T3" fmla="*/ 124 h 124"/>
                  <a:gd name="T4" fmla="*/ 65 w 65"/>
                  <a:gd name="T5" fmla="*/ 0 h 124"/>
                  <a:gd name="T6" fmla="*/ 65 w 65"/>
                  <a:gd name="T7" fmla="*/ 5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24">
                    <a:moveTo>
                      <a:pt x="65" y="55"/>
                    </a:moveTo>
                    <a:cubicBezTo>
                      <a:pt x="50" y="76"/>
                      <a:pt x="34" y="98"/>
                      <a:pt x="15" y="124"/>
                    </a:cubicBezTo>
                    <a:cubicBezTo>
                      <a:pt x="0" y="63"/>
                      <a:pt x="32" y="31"/>
                      <a:pt x="65" y="0"/>
                    </a:cubicBezTo>
                    <a:cubicBezTo>
                      <a:pt x="65" y="18"/>
                      <a:pt x="65" y="37"/>
                      <a:pt x="6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0" name="Freeform 11">
                <a:extLst>
                  <a:ext uri="{FF2B5EF4-FFF2-40B4-BE49-F238E27FC236}">
                    <a16:creationId xmlns:a16="http://schemas.microsoft.com/office/drawing/2014/main" id="{3F84CA07-A343-45BA-8E43-885E5117A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4063" y="4686300"/>
                <a:ext cx="274637" cy="174625"/>
              </a:xfrm>
              <a:custGeom>
                <a:avLst/>
                <a:gdLst>
                  <a:gd name="T0" fmla="*/ 0 w 111"/>
                  <a:gd name="T1" fmla="*/ 69 h 71"/>
                  <a:gd name="T2" fmla="*/ 111 w 111"/>
                  <a:gd name="T3" fmla="*/ 2 h 71"/>
                  <a:gd name="T4" fmla="*/ 0 w 111"/>
                  <a:gd name="T5" fmla="*/ 6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71">
                    <a:moveTo>
                      <a:pt x="0" y="69"/>
                    </a:moveTo>
                    <a:cubicBezTo>
                      <a:pt x="23" y="23"/>
                      <a:pt x="58" y="0"/>
                      <a:pt x="111" y="2"/>
                    </a:cubicBezTo>
                    <a:cubicBezTo>
                      <a:pt x="87" y="47"/>
                      <a:pt x="52" y="71"/>
                      <a:pt x="0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1" name="Freeform 12">
                <a:extLst>
                  <a:ext uri="{FF2B5EF4-FFF2-40B4-BE49-F238E27FC236}">
                    <a16:creationId xmlns:a16="http://schemas.microsoft.com/office/drawing/2014/main" id="{C415A2E5-3394-4278-BFBF-8C2E9E9C3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5250" y="4673600"/>
                <a:ext cx="266700" cy="176212"/>
              </a:xfrm>
              <a:custGeom>
                <a:avLst/>
                <a:gdLst>
                  <a:gd name="T0" fmla="*/ 0 w 108"/>
                  <a:gd name="T1" fmla="*/ 6 h 71"/>
                  <a:gd name="T2" fmla="*/ 108 w 108"/>
                  <a:gd name="T3" fmla="*/ 67 h 71"/>
                  <a:gd name="T4" fmla="*/ 0 w 108"/>
                  <a:gd name="T5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8" h="71">
                    <a:moveTo>
                      <a:pt x="0" y="6"/>
                    </a:moveTo>
                    <a:cubicBezTo>
                      <a:pt x="53" y="0"/>
                      <a:pt x="83" y="28"/>
                      <a:pt x="108" y="67"/>
                    </a:cubicBezTo>
                    <a:cubicBezTo>
                      <a:pt x="50" y="71"/>
                      <a:pt x="39" y="6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2" name="Freeform 13">
                <a:extLst>
                  <a:ext uri="{FF2B5EF4-FFF2-40B4-BE49-F238E27FC236}">
                    <a16:creationId xmlns:a16="http://schemas.microsoft.com/office/drawing/2014/main" id="{012FB998-B925-442C-8009-7BF1E6449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6450" y="5514975"/>
                <a:ext cx="230187" cy="219075"/>
              </a:xfrm>
              <a:custGeom>
                <a:avLst/>
                <a:gdLst>
                  <a:gd name="T0" fmla="*/ 93 w 93"/>
                  <a:gd name="T1" fmla="*/ 77 h 89"/>
                  <a:gd name="T2" fmla="*/ 78 w 93"/>
                  <a:gd name="T3" fmla="*/ 87 h 89"/>
                  <a:gd name="T4" fmla="*/ 0 w 93"/>
                  <a:gd name="T5" fmla="*/ 0 h 89"/>
                  <a:gd name="T6" fmla="*/ 82 w 93"/>
                  <a:gd name="T7" fmla="*/ 49 h 89"/>
                  <a:gd name="T8" fmla="*/ 93 w 93"/>
                  <a:gd name="T9" fmla="*/ 77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89">
                    <a:moveTo>
                      <a:pt x="93" y="77"/>
                    </a:moveTo>
                    <a:cubicBezTo>
                      <a:pt x="88" y="81"/>
                      <a:pt x="81" y="89"/>
                      <a:pt x="78" y="87"/>
                    </a:cubicBezTo>
                    <a:cubicBezTo>
                      <a:pt x="35" y="74"/>
                      <a:pt x="27" y="65"/>
                      <a:pt x="0" y="0"/>
                    </a:cubicBezTo>
                    <a:cubicBezTo>
                      <a:pt x="33" y="20"/>
                      <a:pt x="57" y="35"/>
                      <a:pt x="82" y="49"/>
                    </a:cubicBezTo>
                    <a:cubicBezTo>
                      <a:pt x="85" y="59"/>
                      <a:pt x="89" y="68"/>
                      <a:pt x="93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3" name="Freeform 14">
                <a:extLst>
                  <a:ext uri="{FF2B5EF4-FFF2-40B4-BE49-F238E27FC236}">
                    <a16:creationId xmlns:a16="http://schemas.microsoft.com/office/drawing/2014/main" id="{C6F8621A-4D71-4EC9-94D3-600EAE2A7D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5100" y="7708900"/>
                <a:ext cx="188912" cy="255587"/>
              </a:xfrm>
              <a:custGeom>
                <a:avLst/>
                <a:gdLst>
                  <a:gd name="T0" fmla="*/ 11 w 77"/>
                  <a:gd name="T1" fmla="*/ 103 h 103"/>
                  <a:gd name="T2" fmla="*/ 77 w 77"/>
                  <a:gd name="T3" fmla="*/ 0 h 103"/>
                  <a:gd name="T4" fmla="*/ 56 w 77"/>
                  <a:gd name="T5" fmla="*/ 76 h 103"/>
                  <a:gd name="T6" fmla="*/ 11 w 77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103">
                    <a:moveTo>
                      <a:pt x="11" y="103"/>
                    </a:moveTo>
                    <a:cubicBezTo>
                      <a:pt x="0" y="63"/>
                      <a:pt x="19" y="32"/>
                      <a:pt x="77" y="0"/>
                    </a:cubicBezTo>
                    <a:cubicBezTo>
                      <a:pt x="69" y="28"/>
                      <a:pt x="62" y="52"/>
                      <a:pt x="56" y="76"/>
                    </a:cubicBezTo>
                    <a:cubicBezTo>
                      <a:pt x="41" y="85"/>
                      <a:pt x="26" y="94"/>
                      <a:pt x="11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4" name="Freeform 15">
                <a:extLst>
                  <a:ext uri="{FF2B5EF4-FFF2-40B4-BE49-F238E27FC236}">
                    <a16:creationId xmlns:a16="http://schemas.microsoft.com/office/drawing/2014/main" id="{E73EBDDE-647B-470A-8356-AFE4D9567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2500" y="7835900"/>
                <a:ext cx="209550" cy="223837"/>
              </a:xfrm>
              <a:custGeom>
                <a:avLst/>
                <a:gdLst>
                  <a:gd name="T0" fmla="*/ 43 w 85"/>
                  <a:gd name="T1" fmla="*/ 74 h 91"/>
                  <a:gd name="T2" fmla="*/ 0 w 85"/>
                  <a:gd name="T3" fmla="*/ 0 h 91"/>
                  <a:gd name="T4" fmla="*/ 85 w 85"/>
                  <a:gd name="T5" fmla="*/ 79 h 91"/>
                  <a:gd name="T6" fmla="*/ 76 w 85"/>
                  <a:gd name="T7" fmla="*/ 91 h 91"/>
                  <a:gd name="T8" fmla="*/ 43 w 85"/>
                  <a:gd name="T9" fmla="*/ 74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1">
                    <a:moveTo>
                      <a:pt x="43" y="74"/>
                    </a:moveTo>
                    <a:cubicBezTo>
                      <a:pt x="29" y="51"/>
                      <a:pt x="16" y="28"/>
                      <a:pt x="0" y="0"/>
                    </a:cubicBezTo>
                    <a:cubicBezTo>
                      <a:pt x="53" y="7"/>
                      <a:pt x="73" y="40"/>
                      <a:pt x="85" y="79"/>
                    </a:cubicBezTo>
                    <a:cubicBezTo>
                      <a:pt x="85" y="82"/>
                      <a:pt x="79" y="87"/>
                      <a:pt x="76" y="91"/>
                    </a:cubicBezTo>
                    <a:cubicBezTo>
                      <a:pt x="65" y="85"/>
                      <a:pt x="54" y="80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5" name="Freeform 16">
                <a:extLst>
                  <a:ext uri="{FF2B5EF4-FFF2-40B4-BE49-F238E27FC236}">
                    <a16:creationId xmlns:a16="http://schemas.microsoft.com/office/drawing/2014/main" id="{BF5027E5-9413-4541-8DAA-A2389881F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9325" y="6586538"/>
                <a:ext cx="142875" cy="300037"/>
              </a:xfrm>
              <a:custGeom>
                <a:avLst/>
                <a:gdLst>
                  <a:gd name="T0" fmla="*/ 55 w 58"/>
                  <a:gd name="T1" fmla="*/ 103 h 121"/>
                  <a:gd name="T2" fmla="*/ 40 w 58"/>
                  <a:gd name="T3" fmla="*/ 121 h 121"/>
                  <a:gd name="T4" fmla="*/ 26 w 58"/>
                  <a:gd name="T5" fmla="*/ 0 h 121"/>
                  <a:gd name="T6" fmla="*/ 58 w 58"/>
                  <a:gd name="T7" fmla="*/ 79 h 121"/>
                  <a:gd name="T8" fmla="*/ 55 w 58"/>
                  <a:gd name="T9" fmla="*/ 10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21">
                    <a:moveTo>
                      <a:pt x="55" y="103"/>
                    </a:moveTo>
                    <a:cubicBezTo>
                      <a:pt x="50" y="109"/>
                      <a:pt x="45" y="115"/>
                      <a:pt x="40" y="121"/>
                    </a:cubicBezTo>
                    <a:cubicBezTo>
                      <a:pt x="11" y="85"/>
                      <a:pt x="0" y="49"/>
                      <a:pt x="26" y="0"/>
                    </a:cubicBezTo>
                    <a:cubicBezTo>
                      <a:pt x="38" y="29"/>
                      <a:pt x="48" y="54"/>
                      <a:pt x="58" y="79"/>
                    </a:cubicBezTo>
                    <a:cubicBezTo>
                      <a:pt x="57" y="87"/>
                      <a:pt x="56" y="95"/>
                      <a:pt x="5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6" name="Freeform 17">
                <a:extLst>
                  <a:ext uri="{FF2B5EF4-FFF2-40B4-BE49-F238E27FC236}">
                    <a16:creationId xmlns:a16="http://schemas.microsoft.com/office/drawing/2014/main" id="{525B8642-338C-41EE-84FA-A45C95C20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488" y="4695825"/>
                <a:ext cx="182562" cy="242887"/>
              </a:xfrm>
              <a:custGeom>
                <a:avLst/>
                <a:gdLst>
                  <a:gd name="T0" fmla="*/ 28 w 74"/>
                  <a:gd name="T1" fmla="*/ 76 h 98"/>
                  <a:gd name="T2" fmla="*/ 0 w 74"/>
                  <a:gd name="T3" fmla="*/ 0 h 98"/>
                  <a:gd name="T4" fmla="*/ 74 w 74"/>
                  <a:gd name="T5" fmla="*/ 98 h 98"/>
                  <a:gd name="T6" fmla="*/ 48 w 74"/>
                  <a:gd name="T7" fmla="*/ 89 h 98"/>
                  <a:gd name="T8" fmla="*/ 28 w 74"/>
                  <a:gd name="T9" fmla="*/ 7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98">
                    <a:moveTo>
                      <a:pt x="28" y="76"/>
                    </a:moveTo>
                    <a:cubicBezTo>
                      <a:pt x="19" y="52"/>
                      <a:pt x="10" y="28"/>
                      <a:pt x="0" y="0"/>
                    </a:cubicBezTo>
                    <a:cubicBezTo>
                      <a:pt x="60" y="30"/>
                      <a:pt x="64" y="36"/>
                      <a:pt x="74" y="98"/>
                    </a:cubicBezTo>
                    <a:cubicBezTo>
                      <a:pt x="65" y="95"/>
                      <a:pt x="57" y="92"/>
                      <a:pt x="48" y="89"/>
                    </a:cubicBezTo>
                    <a:cubicBezTo>
                      <a:pt x="42" y="85"/>
                      <a:pt x="35" y="81"/>
                      <a:pt x="2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7" name="Freeform 18">
                <a:extLst>
                  <a:ext uri="{FF2B5EF4-FFF2-40B4-BE49-F238E27FC236}">
                    <a16:creationId xmlns:a16="http://schemas.microsoft.com/office/drawing/2014/main" id="{A170A34D-471C-4BD8-B979-5FE3592BC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1163" y="4868863"/>
                <a:ext cx="158750" cy="260350"/>
              </a:xfrm>
              <a:custGeom>
                <a:avLst/>
                <a:gdLst>
                  <a:gd name="T0" fmla="*/ 16 w 64"/>
                  <a:gd name="T1" fmla="*/ 105 h 105"/>
                  <a:gd name="T2" fmla="*/ 21 w 64"/>
                  <a:gd name="T3" fmla="*/ 28 h 105"/>
                  <a:gd name="T4" fmla="*/ 64 w 64"/>
                  <a:gd name="T5" fmla="*/ 0 h 105"/>
                  <a:gd name="T6" fmla="*/ 41 w 64"/>
                  <a:gd name="T7" fmla="*/ 79 h 105"/>
                  <a:gd name="T8" fmla="*/ 16 w 64"/>
                  <a:gd name="T9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5">
                    <a:moveTo>
                      <a:pt x="16" y="105"/>
                    </a:moveTo>
                    <a:cubicBezTo>
                      <a:pt x="0" y="89"/>
                      <a:pt x="2" y="48"/>
                      <a:pt x="21" y="28"/>
                    </a:cubicBezTo>
                    <a:cubicBezTo>
                      <a:pt x="31" y="17"/>
                      <a:pt x="43" y="7"/>
                      <a:pt x="64" y="0"/>
                    </a:cubicBezTo>
                    <a:cubicBezTo>
                      <a:pt x="56" y="27"/>
                      <a:pt x="48" y="53"/>
                      <a:pt x="41" y="79"/>
                    </a:cubicBezTo>
                    <a:cubicBezTo>
                      <a:pt x="32" y="87"/>
                      <a:pt x="24" y="96"/>
                      <a:pt x="16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8" name="Freeform 19">
                <a:extLst>
                  <a:ext uri="{FF2B5EF4-FFF2-40B4-BE49-F238E27FC236}">
                    <a16:creationId xmlns:a16="http://schemas.microsoft.com/office/drawing/2014/main" id="{C89B4C90-06E8-4E19-B63A-FF8905D622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188" y="4903788"/>
                <a:ext cx="280987" cy="125412"/>
              </a:xfrm>
              <a:custGeom>
                <a:avLst/>
                <a:gdLst>
                  <a:gd name="T0" fmla="*/ 31 w 114"/>
                  <a:gd name="T1" fmla="*/ 0 h 51"/>
                  <a:gd name="T2" fmla="*/ 114 w 114"/>
                  <a:gd name="T3" fmla="*/ 0 h 51"/>
                  <a:gd name="T4" fmla="*/ 0 w 114"/>
                  <a:gd name="T5" fmla="*/ 24 h 51"/>
                  <a:gd name="T6" fmla="*/ 31 w 114"/>
                  <a:gd name="T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51">
                    <a:moveTo>
                      <a:pt x="31" y="0"/>
                    </a:moveTo>
                    <a:cubicBezTo>
                      <a:pt x="58" y="0"/>
                      <a:pt x="85" y="0"/>
                      <a:pt x="114" y="0"/>
                    </a:cubicBezTo>
                    <a:cubicBezTo>
                      <a:pt x="72" y="44"/>
                      <a:pt x="36" y="51"/>
                      <a:pt x="0" y="24"/>
                    </a:cubicBezTo>
                    <a:cubicBezTo>
                      <a:pt x="11" y="16"/>
                      <a:pt x="21" y="8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9" name="Freeform 20">
                <a:extLst>
                  <a:ext uri="{FF2B5EF4-FFF2-40B4-BE49-F238E27FC236}">
                    <a16:creationId xmlns:a16="http://schemas.microsoft.com/office/drawing/2014/main" id="{5296876C-E2DD-402B-91CB-0F7160DBB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138" y="4883150"/>
                <a:ext cx="298450" cy="117475"/>
              </a:xfrm>
              <a:custGeom>
                <a:avLst/>
                <a:gdLst>
                  <a:gd name="T0" fmla="*/ 82 w 121"/>
                  <a:gd name="T1" fmla="*/ 0 h 47"/>
                  <a:gd name="T2" fmla="*/ 102 w 121"/>
                  <a:gd name="T3" fmla="*/ 13 h 47"/>
                  <a:gd name="T4" fmla="*/ 121 w 121"/>
                  <a:gd name="T5" fmla="*/ 36 h 47"/>
                  <a:gd name="T6" fmla="*/ 0 w 121"/>
                  <a:gd name="T7" fmla="*/ 0 h 47"/>
                  <a:gd name="T8" fmla="*/ 82 w 12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7">
                    <a:moveTo>
                      <a:pt x="82" y="0"/>
                    </a:moveTo>
                    <a:cubicBezTo>
                      <a:pt x="89" y="5"/>
                      <a:pt x="96" y="9"/>
                      <a:pt x="102" y="13"/>
                    </a:cubicBezTo>
                    <a:cubicBezTo>
                      <a:pt x="108" y="20"/>
                      <a:pt x="114" y="27"/>
                      <a:pt x="121" y="36"/>
                    </a:cubicBezTo>
                    <a:cubicBezTo>
                      <a:pt x="78" y="45"/>
                      <a:pt x="39" y="47"/>
                      <a:pt x="0" y="0"/>
                    </a:cubicBezTo>
                    <a:cubicBezTo>
                      <a:pt x="33" y="0"/>
                      <a:pt x="57" y="0"/>
                      <a:pt x="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0" name="Freeform 21">
                <a:extLst>
                  <a:ext uri="{FF2B5EF4-FFF2-40B4-BE49-F238E27FC236}">
                    <a16:creationId xmlns:a16="http://schemas.microsoft.com/office/drawing/2014/main" id="{CE96E114-B172-40A6-BD80-5EEFEA8C4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5750" y="7548563"/>
                <a:ext cx="266700" cy="180975"/>
              </a:xfrm>
              <a:custGeom>
                <a:avLst/>
                <a:gdLst>
                  <a:gd name="T0" fmla="*/ 108 w 108"/>
                  <a:gd name="T1" fmla="*/ 56 h 73"/>
                  <a:gd name="T2" fmla="*/ 0 w 108"/>
                  <a:gd name="T3" fmla="*/ 0 h 73"/>
                  <a:gd name="T4" fmla="*/ 77 w 108"/>
                  <a:gd name="T5" fmla="*/ 18 h 73"/>
                  <a:gd name="T6" fmla="*/ 108 w 108"/>
                  <a:gd name="T7" fmla="*/ 5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" h="73">
                    <a:moveTo>
                      <a:pt x="108" y="56"/>
                    </a:moveTo>
                    <a:cubicBezTo>
                      <a:pt x="66" y="73"/>
                      <a:pt x="35" y="58"/>
                      <a:pt x="0" y="0"/>
                    </a:cubicBezTo>
                    <a:cubicBezTo>
                      <a:pt x="28" y="6"/>
                      <a:pt x="53" y="12"/>
                      <a:pt x="77" y="18"/>
                    </a:cubicBezTo>
                    <a:cubicBezTo>
                      <a:pt x="88" y="31"/>
                      <a:pt x="98" y="43"/>
                      <a:pt x="10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1" name="Freeform 22">
                <a:extLst>
                  <a:ext uri="{FF2B5EF4-FFF2-40B4-BE49-F238E27FC236}">
                    <a16:creationId xmlns:a16="http://schemas.microsoft.com/office/drawing/2014/main" id="{EFE35BA7-BD72-4983-95EC-BD78EE6CE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0038" y="5180013"/>
                <a:ext cx="260350" cy="155575"/>
              </a:xfrm>
              <a:custGeom>
                <a:avLst/>
                <a:gdLst>
                  <a:gd name="T0" fmla="*/ 31 w 105"/>
                  <a:gd name="T1" fmla="*/ 15 h 63"/>
                  <a:gd name="T2" fmla="*/ 105 w 105"/>
                  <a:gd name="T3" fmla="*/ 0 h 63"/>
                  <a:gd name="T4" fmla="*/ 16 w 105"/>
                  <a:gd name="T5" fmla="*/ 63 h 63"/>
                  <a:gd name="T6" fmla="*/ 0 w 105"/>
                  <a:gd name="T7" fmla="*/ 53 h 63"/>
                  <a:gd name="T8" fmla="*/ 31 w 105"/>
                  <a:gd name="T9" fmla="*/ 1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63">
                    <a:moveTo>
                      <a:pt x="31" y="15"/>
                    </a:moveTo>
                    <a:cubicBezTo>
                      <a:pt x="55" y="11"/>
                      <a:pt x="79" y="6"/>
                      <a:pt x="105" y="0"/>
                    </a:cubicBezTo>
                    <a:cubicBezTo>
                      <a:pt x="88" y="43"/>
                      <a:pt x="57" y="60"/>
                      <a:pt x="16" y="63"/>
                    </a:cubicBezTo>
                    <a:cubicBezTo>
                      <a:pt x="11" y="63"/>
                      <a:pt x="5" y="56"/>
                      <a:pt x="0" y="53"/>
                    </a:cubicBezTo>
                    <a:cubicBezTo>
                      <a:pt x="10" y="40"/>
                      <a:pt x="20" y="28"/>
                      <a:pt x="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2" name="Freeform 23">
                <a:extLst>
                  <a:ext uri="{FF2B5EF4-FFF2-40B4-BE49-F238E27FC236}">
                    <a16:creationId xmlns:a16="http://schemas.microsoft.com/office/drawing/2014/main" id="{3A219CA3-217B-4B5B-B7D2-332390994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588" y="8115300"/>
                <a:ext cx="307975" cy="115887"/>
              </a:xfrm>
              <a:custGeom>
                <a:avLst/>
                <a:gdLst>
                  <a:gd name="T0" fmla="*/ 41 w 125"/>
                  <a:gd name="T1" fmla="*/ 0 h 47"/>
                  <a:gd name="T2" fmla="*/ 125 w 125"/>
                  <a:gd name="T3" fmla="*/ 8 h 47"/>
                  <a:gd name="T4" fmla="*/ 0 w 125"/>
                  <a:gd name="T5" fmla="*/ 10 h 47"/>
                  <a:gd name="T6" fmla="*/ 41 w 125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47">
                    <a:moveTo>
                      <a:pt x="41" y="0"/>
                    </a:moveTo>
                    <a:cubicBezTo>
                      <a:pt x="67" y="3"/>
                      <a:pt x="94" y="5"/>
                      <a:pt x="125" y="8"/>
                    </a:cubicBezTo>
                    <a:cubicBezTo>
                      <a:pt x="88" y="46"/>
                      <a:pt x="41" y="47"/>
                      <a:pt x="0" y="10"/>
                    </a:cubicBezTo>
                    <a:cubicBezTo>
                      <a:pt x="14" y="6"/>
                      <a:pt x="27" y="3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603" name="Freeform 24">
                <a:extLst>
                  <a:ext uri="{FF2B5EF4-FFF2-40B4-BE49-F238E27FC236}">
                    <a16:creationId xmlns:a16="http://schemas.microsoft.com/office/drawing/2014/main" id="{BC289B30-3D7D-4016-9046-44AEF7E1F4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588" y="7926388"/>
                <a:ext cx="236537" cy="212725"/>
              </a:xfrm>
              <a:custGeom>
                <a:avLst/>
                <a:gdLst>
                  <a:gd name="T0" fmla="*/ 41 w 96"/>
                  <a:gd name="T1" fmla="*/ 76 h 86"/>
                  <a:gd name="T2" fmla="*/ 0 w 96"/>
                  <a:gd name="T3" fmla="*/ 86 h 86"/>
                  <a:gd name="T4" fmla="*/ 96 w 96"/>
                  <a:gd name="T5" fmla="*/ 0 h 86"/>
                  <a:gd name="T6" fmla="*/ 41 w 96"/>
                  <a:gd name="T7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86">
                    <a:moveTo>
                      <a:pt x="41" y="76"/>
                    </a:moveTo>
                    <a:cubicBezTo>
                      <a:pt x="27" y="79"/>
                      <a:pt x="14" y="82"/>
                      <a:pt x="0" y="86"/>
                    </a:cubicBezTo>
                    <a:cubicBezTo>
                      <a:pt x="7" y="37"/>
                      <a:pt x="27" y="18"/>
                      <a:pt x="96" y="0"/>
                    </a:cubicBezTo>
                    <a:cubicBezTo>
                      <a:pt x="75" y="29"/>
                      <a:pt x="58" y="53"/>
                      <a:pt x="41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4" name="Freeform 25">
                <a:extLst>
                  <a:ext uri="{FF2B5EF4-FFF2-40B4-BE49-F238E27FC236}">
                    <a16:creationId xmlns:a16="http://schemas.microsoft.com/office/drawing/2014/main" id="{2EF1A9C4-8F49-45A0-8A26-75C47588D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650" y="7929563"/>
                <a:ext cx="244475" cy="209550"/>
              </a:xfrm>
              <a:custGeom>
                <a:avLst/>
                <a:gdLst>
                  <a:gd name="T0" fmla="*/ 63 w 99"/>
                  <a:gd name="T1" fmla="*/ 72 h 85"/>
                  <a:gd name="T2" fmla="*/ 0 w 99"/>
                  <a:gd name="T3" fmla="*/ 0 h 85"/>
                  <a:gd name="T4" fmla="*/ 97 w 99"/>
                  <a:gd name="T5" fmla="*/ 85 h 85"/>
                  <a:gd name="T6" fmla="*/ 63 w 99"/>
                  <a:gd name="T7" fmla="*/ 7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85">
                    <a:moveTo>
                      <a:pt x="63" y="72"/>
                    </a:moveTo>
                    <a:cubicBezTo>
                      <a:pt x="44" y="50"/>
                      <a:pt x="26" y="29"/>
                      <a:pt x="0" y="0"/>
                    </a:cubicBezTo>
                    <a:cubicBezTo>
                      <a:pt x="72" y="15"/>
                      <a:pt x="99" y="42"/>
                      <a:pt x="97" y="85"/>
                    </a:cubicBezTo>
                    <a:cubicBezTo>
                      <a:pt x="86" y="81"/>
                      <a:pt x="75" y="76"/>
                      <a:pt x="63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5" name="Freeform 26">
                <a:extLst>
                  <a:ext uri="{FF2B5EF4-FFF2-40B4-BE49-F238E27FC236}">
                    <a16:creationId xmlns:a16="http://schemas.microsoft.com/office/drawing/2014/main" id="{9371CB0C-0201-4439-A258-63FFCB171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0" y="6626225"/>
                <a:ext cx="165100" cy="273050"/>
              </a:xfrm>
              <a:custGeom>
                <a:avLst/>
                <a:gdLst>
                  <a:gd name="T0" fmla="*/ 0 w 67"/>
                  <a:gd name="T1" fmla="*/ 87 h 110"/>
                  <a:gd name="T2" fmla="*/ 3 w 67"/>
                  <a:gd name="T3" fmla="*/ 63 h 110"/>
                  <a:gd name="T4" fmla="*/ 63 w 67"/>
                  <a:gd name="T5" fmla="*/ 0 h 110"/>
                  <a:gd name="T6" fmla="*/ 0 w 67"/>
                  <a:gd name="T7" fmla="*/ 110 h 110"/>
                  <a:gd name="T8" fmla="*/ 0 w 67"/>
                  <a:gd name="T9" fmla="*/ 8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10">
                    <a:moveTo>
                      <a:pt x="0" y="87"/>
                    </a:moveTo>
                    <a:cubicBezTo>
                      <a:pt x="1" y="79"/>
                      <a:pt x="2" y="71"/>
                      <a:pt x="3" y="63"/>
                    </a:cubicBezTo>
                    <a:cubicBezTo>
                      <a:pt x="21" y="44"/>
                      <a:pt x="40" y="24"/>
                      <a:pt x="63" y="0"/>
                    </a:cubicBezTo>
                    <a:cubicBezTo>
                      <a:pt x="67" y="56"/>
                      <a:pt x="43" y="87"/>
                      <a:pt x="0" y="110"/>
                    </a:cubicBezTo>
                    <a:cubicBezTo>
                      <a:pt x="0" y="101"/>
                      <a:pt x="0" y="94"/>
                      <a:pt x="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6" name="Freeform 27">
                <a:extLst>
                  <a:ext uri="{FF2B5EF4-FFF2-40B4-BE49-F238E27FC236}">
                    <a16:creationId xmlns:a16="http://schemas.microsoft.com/office/drawing/2014/main" id="{3DE48CC1-FD26-461C-9380-5FB0A442EF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5063" y="5919788"/>
                <a:ext cx="150812" cy="296862"/>
              </a:xfrm>
              <a:custGeom>
                <a:avLst/>
                <a:gdLst>
                  <a:gd name="T0" fmla="*/ 45 w 61"/>
                  <a:gd name="T1" fmla="*/ 119 h 120"/>
                  <a:gd name="T2" fmla="*/ 20 w 61"/>
                  <a:gd name="T3" fmla="*/ 0 h 120"/>
                  <a:gd name="T4" fmla="*/ 45 w 61"/>
                  <a:gd name="T5" fmla="*/ 120 h 120"/>
                  <a:gd name="T6" fmla="*/ 45 w 61"/>
                  <a:gd name="T7" fmla="*/ 1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120">
                    <a:moveTo>
                      <a:pt x="45" y="119"/>
                    </a:moveTo>
                    <a:cubicBezTo>
                      <a:pt x="10" y="85"/>
                      <a:pt x="0" y="45"/>
                      <a:pt x="20" y="0"/>
                    </a:cubicBezTo>
                    <a:cubicBezTo>
                      <a:pt x="61" y="33"/>
                      <a:pt x="53" y="76"/>
                      <a:pt x="45" y="120"/>
                    </a:cubicBezTo>
                    <a:lnTo>
                      <a:pt x="45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7" name="Freeform 28">
                <a:extLst>
                  <a:ext uri="{FF2B5EF4-FFF2-40B4-BE49-F238E27FC236}">
                    <a16:creationId xmlns:a16="http://schemas.microsoft.com/office/drawing/2014/main" id="{365755A3-FB5E-4238-A630-5B095BAE0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7566025"/>
                <a:ext cx="182562" cy="271462"/>
              </a:xfrm>
              <a:custGeom>
                <a:avLst/>
                <a:gdLst>
                  <a:gd name="T0" fmla="*/ 21 w 74"/>
                  <a:gd name="T1" fmla="*/ 110 h 110"/>
                  <a:gd name="T2" fmla="*/ 30 w 74"/>
                  <a:gd name="T3" fmla="*/ 32 h 110"/>
                  <a:gd name="T4" fmla="*/ 64 w 74"/>
                  <a:gd name="T5" fmla="*/ 0 h 110"/>
                  <a:gd name="T6" fmla="*/ 74 w 74"/>
                  <a:gd name="T7" fmla="*/ 6 h 110"/>
                  <a:gd name="T8" fmla="*/ 40 w 74"/>
                  <a:gd name="T9" fmla="*/ 91 h 110"/>
                  <a:gd name="T10" fmla="*/ 21 w 74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10">
                    <a:moveTo>
                      <a:pt x="21" y="110"/>
                    </a:moveTo>
                    <a:cubicBezTo>
                      <a:pt x="0" y="82"/>
                      <a:pt x="14" y="55"/>
                      <a:pt x="30" y="32"/>
                    </a:cubicBezTo>
                    <a:cubicBezTo>
                      <a:pt x="38" y="19"/>
                      <a:pt x="52" y="11"/>
                      <a:pt x="64" y="0"/>
                    </a:cubicBezTo>
                    <a:cubicBezTo>
                      <a:pt x="68" y="2"/>
                      <a:pt x="71" y="4"/>
                      <a:pt x="74" y="6"/>
                    </a:cubicBezTo>
                    <a:cubicBezTo>
                      <a:pt x="63" y="34"/>
                      <a:pt x="51" y="63"/>
                      <a:pt x="40" y="91"/>
                    </a:cubicBezTo>
                    <a:cubicBezTo>
                      <a:pt x="33" y="98"/>
                      <a:pt x="27" y="104"/>
                      <a:pt x="21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8" name="Freeform 29">
                <a:extLst>
                  <a:ext uri="{FF2B5EF4-FFF2-40B4-BE49-F238E27FC236}">
                    <a16:creationId xmlns:a16="http://schemas.microsoft.com/office/drawing/2014/main" id="{5F539A1C-575B-493D-B2B3-4F5DDF6BA5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313" y="5041900"/>
                <a:ext cx="136525" cy="247650"/>
              </a:xfrm>
              <a:custGeom>
                <a:avLst/>
                <a:gdLst>
                  <a:gd name="T0" fmla="*/ 28 w 55"/>
                  <a:gd name="T1" fmla="*/ 88 h 100"/>
                  <a:gd name="T2" fmla="*/ 0 w 55"/>
                  <a:gd name="T3" fmla="*/ 0 h 100"/>
                  <a:gd name="T4" fmla="*/ 53 w 55"/>
                  <a:gd name="T5" fmla="*/ 96 h 100"/>
                  <a:gd name="T6" fmla="*/ 39 w 55"/>
                  <a:gd name="T7" fmla="*/ 100 h 100"/>
                  <a:gd name="T8" fmla="*/ 28 w 55"/>
                  <a:gd name="T9" fmla="*/ 8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0">
                    <a:moveTo>
                      <a:pt x="28" y="88"/>
                    </a:moveTo>
                    <a:cubicBezTo>
                      <a:pt x="19" y="59"/>
                      <a:pt x="9" y="29"/>
                      <a:pt x="0" y="0"/>
                    </a:cubicBezTo>
                    <a:cubicBezTo>
                      <a:pt x="50" y="18"/>
                      <a:pt x="55" y="56"/>
                      <a:pt x="53" y="96"/>
                    </a:cubicBezTo>
                    <a:cubicBezTo>
                      <a:pt x="52" y="98"/>
                      <a:pt x="44" y="99"/>
                      <a:pt x="39" y="100"/>
                    </a:cubicBezTo>
                    <a:cubicBezTo>
                      <a:pt x="35" y="96"/>
                      <a:pt x="32" y="92"/>
                      <a:pt x="28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9" name="Freeform 30">
                <a:extLst>
                  <a:ext uri="{FF2B5EF4-FFF2-40B4-BE49-F238E27FC236}">
                    <a16:creationId xmlns:a16="http://schemas.microsoft.com/office/drawing/2014/main" id="{3A405277-C0BF-456E-BD46-E6ED1F599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813" y="7405688"/>
                <a:ext cx="123825" cy="279400"/>
              </a:xfrm>
              <a:custGeom>
                <a:avLst/>
                <a:gdLst>
                  <a:gd name="T0" fmla="*/ 39 w 50"/>
                  <a:gd name="T1" fmla="*/ 87 h 113"/>
                  <a:gd name="T2" fmla="*/ 11 w 50"/>
                  <a:gd name="T3" fmla="*/ 113 h 113"/>
                  <a:gd name="T4" fmla="*/ 50 w 50"/>
                  <a:gd name="T5" fmla="*/ 0 h 113"/>
                  <a:gd name="T6" fmla="*/ 50 w 50"/>
                  <a:gd name="T7" fmla="*/ 76 h 113"/>
                  <a:gd name="T8" fmla="*/ 39 w 50"/>
                  <a:gd name="T9" fmla="*/ 8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13">
                    <a:moveTo>
                      <a:pt x="39" y="87"/>
                    </a:moveTo>
                    <a:cubicBezTo>
                      <a:pt x="30" y="95"/>
                      <a:pt x="22" y="103"/>
                      <a:pt x="11" y="113"/>
                    </a:cubicBezTo>
                    <a:cubicBezTo>
                      <a:pt x="0" y="66"/>
                      <a:pt x="10" y="30"/>
                      <a:pt x="50" y="0"/>
                    </a:cubicBezTo>
                    <a:cubicBezTo>
                      <a:pt x="50" y="27"/>
                      <a:pt x="50" y="52"/>
                      <a:pt x="50" y="76"/>
                    </a:cubicBezTo>
                    <a:cubicBezTo>
                      <a:pt x="46" y="80"/>
                      <a:pt x="43" y="83"/>
                      <a:pt x="3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0" name="Freeform 31">
                <a:extLst>
                  <a:ext uri="{FF2B5EF4-FFF2-40B4-BE49-F238E27FC236}">
                    <a16:creationId xmlns:a16="http://schemas.microsoft.com/office/drawing/2014/main" id="{E68E6EAA-B3A4-464B-A57D-C316A32E6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0338" y="7340600"/>
                <a:ext cx="236537" cy="200025"/>
              </a:xfrm>
              <a:custGeom>
                <a:avLst/>
                <a:gdLst>
                  <a:gd name="T0" fmla="*/ 96 w 96"/>
                  <a:gd name="T1" fmla="*/ 69 h 81"/>
                  <a:gd name="T2" fmla="*/ 0 w 96"/>
                  <a:gd name="T3" fmla="*/ 0 h 81"/>
                  <a:gd name="T4" fmla="*/ 85 w 96"/>
                  <a:gd name="T5" fmla="*/ 48 h 81"/>
                  <a:gd name="T6" fmla="*/ 96 w 96"/>
                  <a:gd name="T7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81">
                    <a:moveTo>
                      <a:pt x="96" y="69"/>
                    </a:moveTo>
                    <a:cubicBezTo>
                      <a:pt x="55" y="81"/>
                      <a:pt x="25" y="63"/>
                      <a:pt x="0" y="0"/>
                    </a:cubicBezTo>
                    <a:cubicBezTo>
                      <a:pt x="28" y="16"/>
                      <a:pt x="57" y="32"/>
                      <a:pt x="85" y="48"/>
                    </a:cubicBezTo>
                    <a:cubicBezTo>
                      <a:pt x="89" y="55"/>
                      <a:pt x="92" y="62"/>
                      <a:pt x="96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1" name="Freeform 32">
                <a:extLst>
                  <a:ext uri="{FF2B5EF4-FFF2-40B4-BE49-F238E27FC236}">
                    <a16:creationId xmlns:a16="http://schemas.microsoft.com/office/drawing/2014/main" id="{6973CF90-DBD1-49D3-9A09-13E76642A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0425" y="8018463"/>
                <a:ext cx="279400" cy="123825"/>
              </a:xfrm>
              <a:custGeom>
                <a:avLst/>
                <a:gdLst>
                  <a:gd name="T0" fmla="*/ 80 w 113"/>
                  <a:gd name="T1" fmla="*/ 0 h 50"/>
                  <a:gd name="T2" fmla="*/ 113 w 113"/>
                  <a:gd name="T3" fmla="*/ 17 h 50"/>
                  <a:gd name="T4" fmla="*/ 42 w 113"/>
                  <a:gd name="T5" fmla="*/ 37 h 50"/>
                  <a:gd name="T6" fmla="*/ 0 w 113"/>
                  <a:gd name="T7" fmla="*/ 5 h 50"/>
                  <a:gd name="T8" fmla="*/ 80 w 113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50">
                    <a:moveTo>
                      <a:pt x="80" y="0"/>
                    </a:moveTo>
                    <a:cubicBezTo>
                      <a:pt x="91" y="6"/>
                      <a:pt x="102" y="11"/>
                      <a:pt x="113" y="17"/>
                    </a:cubicBezTo>
                    <a:cubicBezTo>
                      <a:pt x="98" y="50"/>
                      <a:pt x="67" y="40"/>
                      <a:pt x="42" y="37"/>
                    </a:cubicBezTo>
                    <a:cubicBezTo>
                      <a:pt x="27" y="35"/>
                      <a:pt x="13" y="22"/>
                      <a:pt x="0" y="5"/>
                    </a:cubicBezTo>
                    <a:cubicBezTo>
                      <a:pt x="26" y="3"/>
                      <a:pt x="53" y="2"/>
                      <a:pt x="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2" name="Freeform 33">
                <a:extLst>
                  <a:ext uri="{FF2B5EF4-FFF2-40B4-BE49-F238E27FC236}">
                    <a16:creationId xmlns:a16="http://schemas.microsoft.com/office/drawing/2014/main" id="{DBAC48E8-BEB2-422C-A752-770B1D3BE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463" y="6642100"/>
                <a:ext cx="168275" cy="254000"/>
              </a:xfrm>
              <a:custGeom>
                <a:avLst/>
                <a:gdLst>
                  <a:gd name="T0" fmla="*/ 63 w 68"/>
                  <a:gd name="T1" fmla="*/ 103 h 103"/>
                  <a:gd name="T2" fmla="*/ 0 w 68"/>
                  <a:gd name="T3" fmla="*/ 0 h 103"/>
                  <a:gd name="T4" fmla="*/ 68 w 68"/>
                  <a:gd name="T5" fmla="*/ 70 h 103"/>
                  <a:gd name="T6" fmla="*/ 63 w 68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103">
                    <a:moveTo>
                      <a:pt x="63" y="103"/>
                    </a:moveTo>
                    <a:cubicBezTo>
                      <a:pt x="17" y="87"/>
                      <a:pt x="8" y="73"/>
                      <a:pt x="0" y="0"/>
                    </a:cubicBezTo>
                    <a:cubicBezTo>
                      <a:pt x="26" y="27"/>
                      <a:pt x="47" y="49"/>
                      <a:pt x="68" y="70"/>
                    </a:cubicBezTo>
                    <a:cubicBezTo>
                      <a:pt x="66" y="81"/>
                      <a:pt x="65" y="92"/>
                      <a:pt x="6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3" name="Freeform 34">
                <a:extLst>
                  <a:ext uri="{FF2B5EF4-FFF2-40B4-BE49-F238E27FC236}">
                    <a16:creationId xmlns:a16="http://schemas.microsoft.com/office/drawing/2014/main" id="{ED32387D-711A-4863-A286-4A1D08D8F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175" y="7907338"/>
                <a:ext cx="306387" cy="120650"/>
              </a:xfrm>
              <a:custGeom>
                <a:avLst/>
                <a:gdLst>
                  <a:gd name="T0" fmla="*/ 124 w 124"/>
                  <a:gd name="T1" fmla="*/ 22 h 49"/>
                  <a:gd name="T2" fmla="*/ 0 w 124"/>
                  <a:gd name="T3" fmla="*/ 0 h 49"/>
                  <a:gd name="T4" fmla="*/ 87 w 124"/>
                  <a:gd name="T5" fmla="*/ 0 h 49"/>
                  <a:gd name="T6" fmla="*/ 124 w 124"/>
                  <a:gd name="T7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" h="49">
                    <a:moveTo>
                      <a:pt x="124" y="22"/>
                    </a:moveTo>
                    <a:cubicBezTo>
                      <a:pt x="86" y="49"/>
                      <a:pt x="56" y="45"/>
                      <a:pt x="0" y="0"/>
                    </a:cubicBezTo>
                    <a:cubicBezTo>
                      <a:pt x="33" y="0"/>
                      <a:pt x="60" y="0"/>
                      <a:pt x="87" y="0"/>
                    </a:cubicBezTo>
                    <a:cubicBezTo>
                      <a:pt x="99" y="7"/>
                      <a:pt x="112" y="15"/>
                      <a:pt x="124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4" name="Freeform 35">
                <a:extLst>
                  <a:ext uri="{FF2B5EF4-FFF2-40B4-BE49-F238E27FC236}">
                    <a16:creationId xmlns:a16="http://schemas.microsoft.com/office/drawing/2014/main" id="{DBF69C5E-B21B-40F7-97E4-F17B7DCE4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6763" y="7713663"/>
                <a:ext cx="192087" cy="247650"/>
              </a:xfrm>
              <a:custGeom>
                <a:avLst/>
                <a:gdLst>
                  <a:gd name="T0" fmla="*/ 72 w 78"/>
                  <a:gd name="T1" fmla="*/ 100 h 100"/>
                  <a:gd name="T2" fmla="*/ 35 w 78"/>
                  <a:gd name="T3" fmla="*/ 78 h 100"/>
                  <a:gd name="T4" fmla="*/ 0 w 78"/>
                  <a:gd name="T5" fmla="*/ 0 h 100"/>
                  <a:gd name="T6" fmla="*/ 72 w 78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00">
                    <a:moveTo>
                      <a:pt x="72" y="100"/>
                    </a:moveTo>
                    <a:cubicBezTo>
                      <a:pt x="60" y="93"/>
                      <a:pt x="47" y="85"/>
                      <a:pt x="35" y="78"/>
                    </a:cubicBezTo>
                    <a:cubicBezTo>
                      <a:pt x="24" y="53"/>
                      <a:pt x="13" y="29"/>
                      <a:pt x="0" y="0"/>
                    </a:cubicBezTo>
                    <a:cubicBezTo>
                      <a:pt x="60" y="23"/>
                      <a:pt x="78" y="51"/>
                      <a:pt x="72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5" name="Freeform 36">
                <a:extLst>
                  <a:ext uri="{FF2B5EF4-FFF2-40B4-BE49-F238E27FC236}">
                    <a16:creationId xmlns:a16="http://schemas.microsoft.com/office/drawing/2014/main" id="{0B86D3CE-9CEC-45CB-AD51-CD25BC76A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5150" y="4718050"/>
                <a:ext cx="206375" cy="244475"/>
              </a:xfrm>
              <a:custGeom>
                <a:avLst/>
                <a:gdLst>
                  <a:gd name="T0" fmla="*/ 50 w 84"/>
                  <a:gd name="T1" fmla="*/ 75 h 99"/>
                  <a:gd name="T2" fmla="*/ 19 w 84"/>
                  <a:gd name="T3" fmla="*/ 99 h 99"/>
                  <a:gd name="T4" fmla="*/ 38 w 84"/>
                  <a:gd name="T5" fmla="*/ 22 h 99"/>
                  <a:gd name="T6" fmla="*/ 84 w 84"/>
                  <a:gd name="T7" fmla="*/ 0 h 99"/>
                  <a:gd name="T8" fmla="*/ 50 w 84"/>
                  <a:gd name="T9" fmla="*/ 7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99">
                    <a:moveTo>
                      <a:pt x="50" y="75"/>
                    </a:moveTo>
                    <a:cubicBezTo>
                      <a:pt x="40" y="83"/>
                      <a:pt x="30" y="91"/>
                      <a:pt x="19" y="99"/>
                    </a:cubicBezTo>
                    <a:cubicBezTo>
                      <a:pt x="0" y="67"/>
                      <a:pt x="20" y="44"/>
                      <a:pt x="38" y="22"/>
                    </a:cubicBezTo>
                    <a:cubicBezTo>
                      <a:pt x="48" y="11"/>
                      <a:pt x="64" y="4"/>
                      <a:pt x="84" y="0"/>
                    </a:cubicBezTo>
                    <a:cubicBezTo>
                      <a:pt x="73" y="25"/>
                      <a:pt x="62" y="50"/>
                      <a:pt x="5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6" name="Freeform 37">
                <a:extLst>
                  <a:ext uri="{FF2B5EF4-FFF2-40B4-BE49-F238E27FC236}">
                    <a16:creationId xmlns:a16="http://schemas.microsoft.com/office/drawing/2014/main" id="{3E3CC7D6-CC53-4043-8D4E-68A9F6A8E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1425" y="6402388"/>
                <a:ext cx="176212" cy="273050"/>
              </a:xfrm>
              <a:custGeom>
                <a:avLst/>
                <a:gdLst>
                  <a:gd name="T0" fmla="*/ 23 w 71"/>
                  <a:gd name="T1" fmla="*/ 111 h 111"/>
                  <a:gd name="T2" fmla="*/ 52 w 71"/>
                  <a:gd name="T3" fmla="*/ 0 h 111"/>
                  <a:gd name="T4" fmla="*/ 23 w 71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1" h="111">
                    <a:moveTo>
                      <a:pt x="23" y="111"/>
                    </a:moveTo>
                    <a:cubicBezTo>
                      <a:pt x="0" y="63"/>
                      <a:pt x="24" y="31"/>
                      <a:pt x="52" y="0"/>
                    </a:cubicBezTo>
                    <a:cubicBezTo>
                      <a:pt x="71" y="46"/>
                      <a:pt x="68" y="57"/>
                      <a:pt x="23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7" name="Freeform 38">
                <a:extLst>
                  <a:ext uri="{FF2B5EF4-FFF2-40B4-BE49-F238E27FC236}">
                    <a16:creationId xmlns:a16="http://schemas.microsoft.com/office/drawing/2014/main" id="{3638D573-3D98-44CF-93D8-4187C75E3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850" y="5022850"/>
                <a:ext cx="274637" cy="142875"/>
              </a:xfrm>
              <a:custGeom>
                <a:avLst/>
                <a:gdLst>
                  <a:gd name="T0" fmla="*/ 0 w 111"/>
                  <a:gd name="T1" fmla="*/ 43 h 58"/>
                  <a:gd name="T2" fmla="*/ 25 w 111"/>
                  <a:gd name="T3" fmla="*/ 17 h 58"/>
                  <a:gd name="T4" fmla="*/ 111 w 111"/>
                  <a:gd name="T5" fmla="*/ 0 h 58"/>
                  <a:gd name="T6" fmla="*/ 5 w 111"/>
                  <a:gd name="T7" fmla="*/ 53 h 58"/>
                  <a:gd name="T8" fmla="*/ 0 w 111"/>
                  <a:gd name="T9" fmla="*/ 4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58">
                    <a:moveTo>
                      <a:pt x="0" y="43"/>
                    </a:moveTo>
                    <a:cubicBezTo>
                      <a:pt x="8" y="34"/>
                      <a:pt x="16" y="25"/>
                      <a:pt x="25" y="17"/>
                    </a:cubicBezTo>
                    <a:cubicBezTo>
                      <a:pt x="51" y="12"/>
                      <a:pt x="77" y="6"/>
                      <a:pt x="111" y="0"/>
                    </a:cubicBezTo>
                    <a:cubicBezTo>
                      <a:pt x="83" y="47"/>
                      <a:pt x="47" y="58"/>
                      <a:pt x="5" y="53"/>
                    </a:cubicBezTo>
                    <a:cubicBezTo>
                      <a:pt x="3" y="53"/>
                      <a:pt x="2" y="46"/>
                      <a:pt x="0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8" name="Freeform 39">
                <a:extLst>
                  <a:ext uri="{FF2B5EF4-FFF2-40B4-BE49-F238E27FC236}">
                    <a16:creationId xmlns:a16="http://schemas.microsoft.com/office/drawing/2014/main" id="{5E91A820-9E4C-40C3-B93B-06334F50B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38" y="7548563"/>
                <a:ext cx="250825" cy="158750"/>
              </a:xfrm>
              <a:custGeom>
                <a:avLst/>
                <a:gdLst>
                  <a:gd name="T0" fmla="*/ 15 w 102"/>
                  <a:gd name="T1" fmla="*/ 29 h 64"/>
                  <a:gd name="T2" fmla="*/ 26 w 102"/>
                  <a:gd name="T3" fmla="*/ 18 h 64"/>
                  <a:gd name="T4" fmla="*/ 102 w 102"/>
                  <a:gd name="T5" fmla="*/ 0 h 64"/>
                  <a:gd name="T6" fmla="*/ 0 w 102"/>
                  <a:gd name="T7" fmla="*/ 63 h 64"/>
                  <a:gd name="T8" fmla="*/ 15 w 102"/>
                  <a:gd name="T9" fmla="*/ 2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64">
                    <a:moveTo>
                      <a:pt x="15" y="29"/>
                    </a:moveTo>
                    <a:cubicBezTo>
                      <a:pt x="19" y="25"/>
                      <a:pt x="22" y="22"/>
                      <a:pt x="26" y="18"/>
                    </a:cubicBezTo>
                    <a:cubicBezTo>
                      <a:pt x="50" y="12"/>
                      <a:pt x="74" y="6"/>
                      <a:pt x="102" y="0"/>
                    </a:cubicBezTo>
                    <a:cubicBezTo>
                      <a:pt x="81" y="47"/>
                      <a:pt x="47" y="64"/>
                      <a:pt x="0" y="63"/>
                    </a:cubicBezTo>
                    <a:cubicBezTo>
                      <a:pt x="5" y="51"/>
                      <a:pt x="10" y="40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9" name="Freeform 40">
                <a:extLst>
                  <a:ext uri="{FF2B5EF4-FFF2-40B4-BE49-F238E27FC236}">
                    <a16:creationId xmlns:a16="http://schemas.microsoft.com/office/drawing/2014/main" id="{CB64209A-11E9-4289-91D3-FC18F0B0EB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2088" y="7897813"/>
                <a:ext cx="293687" cy="134937"/>
              </a:xfrm>
              <a:custGeom>
                <a:avLst/>
                <a:gdLst>
                  <a:gd name="T0" fmla="*/ 0 w 119"/>
                  <a:gd name="T1" fmla="*/ 27 h 55"/>
                  <a:gd name="T2" fmla="*/ 45 w 119"/>
                  <a:gd name="T3" fmla="*/ 0 h 55"/>
                  <a:gd name="T4" fmla="*/ 119 w 119"/>
                  <a:gd name="T5" fmla="*/ 0 h 55"/>
                  <a:gd name="T6" fmla="*/ 0 w 119"/>
                  <a:gd name="T7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9" h="55">
                    <a:moveTo>
                      <a:pt x="0" y="27"/>
                    </a:moveTo>
                    <a:cubicBezTo>
                      <a:pt x="15" y="18"/>
                      <a:pt x="30" y="9"/>
                      <a:pt x="45" y="0"/>
                    </a:cubicBezTo>
                    <a:cubicBezTo>
                      <a:pt x="68" y="0"/>
                      <a:pt x="91" y="0"/>
                      <a:pt x="119" y="0"/>
                    </a:cubicBezTo>
                    <a:cubicBezTo>
                      <a:pt x="74" y="48"/>
                      <a:pt x="39" y="55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0" name="Freeform 41">
                <a:extLst>
                  <a:ext uri="{FF2B5EF4-FFF2-40B4-BE49-F238E27FC236}">
                    <a16:creationId xmlns:a16="http://schemas.microsoft.com/office/drawing/2014/main" id="{5C9E604F-3CAC-4B8E-B177-2A9C3C7F2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238" y="5240338"/>
                <a:ext cx="109537" cy="279400"/>
              </a:xfrm>
              <a:custGeom>
                <a:avLst/>
                <a:gdLst>
                  <a:gd name="T0" fmla="*/ 32 w 44"/>
                  <a:gd name="T1" fmla="*/ 100 h 113"/>
                  <a:gd name="T2" fmla="*/ 14 w 44"/>
                  <a:gd name="T3" fmla="*/ 113 h 113"/>
                  <a:gd name="T4" fmla="*/ 44 w 44"/>
                  <a:gd name="T5" fmla="*/ 0 h 113"/>
                  <a:gd name="T6" fmla="*/ 39 w 44"/>
                  <a:gd name="T7" fmla="*/ 88 h 113"/>
                  <a:gd name="T8" fmla="*/ 32 w 44"/>
                  <a:gd name="T9" fmla="*/ 10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13">
                    <a:moveTo>
                      <a:pt x="32" y="100"/>
                    </a:moveTo>
                    <a:cubicBezTo>
                      <a:pt x="26" y="104"/>
                      <a:pt x="20" y="108"/>
                      <a:pt x="14" y="113"/>
                    </a:cubicBezTo>
                    <a:cubicBezTo>
                      <a:pt x="0" y="47"/>
                      <a:pt x="0" y="47"/>
                      <a:pt x="44" y="0"/>
                    </a:cubicBezTo>
                    <a:cubicBezTo>
                      <a:pt x="43" y="29"/>
                      <a:pt x="41" y="59"/>
                      <a:pt x="39" y="88"/>
                    </a:cubicBezTo>
                    <a:cubicBezTo>
                      <a:pt x="36" y="92"/>
                      <a:pt x="34" y="96"/>
                      <a:pt x="32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1" name="Freeform 42">
                <a:extLst>
                  <a:ext uri="{FF2B5EF4-FFF2-40B4-BE49-F238E27FC236}">
                    <a16:creationId xmlns:a16="http://schemas.microsoft.com/office/drawing/2014/main" id="{A3720B67-1F40-48A8-A3E9-BD465F7EB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3625" y="8107363"/>
                <a:ext cx="312737" cy="119062"/>
              </a:xfrm>
              <a:custGeom>
                <a:avLst/>
                <a:gdLst>
                  <a:gd name="T0" fmla="*/ 93 w 127"/>
                  <a:gd name="T1" fmla="*/ 0 h 48"/>
                  <a:gd name="T2" fmla="*/ 127 w 127"/>
                  <a:gd name="T3" fmla="*/ 13 h 48"/>
                  <a:gd name="T4" fmla="*/ 0 w 127"/>
                  <a:gd name="T5" fmla="*/ 14 h 48"/>
                  <a:gd name="T6" fmla="*/ 93 w 127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48">
                    <a:moveTo>
                      <a:pt x="93" y="0"/>
                    </a:moveTo>
                    <a:cubicBezTo>
                      <a:pt x="105" y="4"/>
                      <a:pt x="116" y="9"/>
                      <a:pt x="127" y="13"/>
                    </a:cubicBezTo>
                    <a:cubicBezTo>
                      <a:pt x="94" y="46"/>
                      <a:pt x="61" y="48"/>
                      <a:pt x="0" y="14"/>
                    </a:cubicBezTo>
                    <a:cubicBezTo>
                      <a:pt x="38" y="8"/>
                      <a:pt x="65" y="4"/>
                      <a:pt x="9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2" name="Freeform 43">
                <a:extLst>
                  <a:ext uri="{FF2B5EF4-FFF2-40B4-BE49-F238E27FC236}">
                    <a16:creationId xmlns:a16="http://schemas.microsoft.com/office/drawing/2014/main" id="{5B85EF60-EA9B-4A7D-AF53-A844320A8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3025" y="5551488"/>
                <a:ext cx="234950" cy="207962"/>
              </a:xfrm>
              <a:custGeom>
                <a:avLst/>
                <a:gdLst>
                  <a:gd name="T0" fmla="*/ 0 w 95"/>
                  <a:gd name="T1" fmla="*/ 84 h 84"/>
                  <a:gd name="T2" fmla="*/ 95 w 95"/>
                  <a:gd name="T3" fmla="*/ 0 h 84"/>
                  <a:gd name="T4" fmla="*/ 1 w 95"/>
                  <a:gd name="T5" fmla="*/ 83 h 84"/>
                  <a:gd name="T6" fmla="*/ 0 w 95"/>
                  <a:gd name="T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84">
                    <a:moveTo>
                      <a:pt x="0" y="84"/>
                    </a:moveTo>
                    <a:cubicBezTo>
                      <a:pt x="50" y="13"/>
                      <a:pt x="50" y="13"/>
                      <a:pt x="95" y="0"/>
                    </a:cubicBezTo>
                    <a:cubicBezTo>
                      <a:pt x="83" y="52"/>
                      <a:pt x="50" y="76"/>
                      <a:pt x="1" y="83"/>
                    </a:cubicBez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3" name="Freeform 44">
                <a:extLst>
                  <a:ext uri="{FF2B5EF4-FFF2-40B4-BE49-F238E27FC236}">
                    <a16:creationId xmlns:a16="http://schemas.microsoft.com/office/drawing/2014/main" id="{98CDA658-69EB-4C0B-9F1D-0E1EFB9EA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300" y="5894388"/>
                <a:ext cx="134937" cy="287337"/>
              </a:xfrm>
              <a:custGeom>
                <a:avLst/>
                <a:gdLst>
                  <a:gd name="T0" fmla="*/ 0 w 55"/>
                  <a:gd name="T1" fmla="*/ 113 h 116"/>
                  <a:gd name="T2" fmla="*/ 20 w 55"/>
                  <a:gd name="T3" fmla="*/ 0 h 116"/>
                  <a:gd name="T4" fmla="*/ 16 w 55"/>
                  <a:gd name="T5" fmla="*/ 116 h 116"/>
                  <a:gd name="T6" fmla="*/ 0 w 55"/>
                  <a:gd name="T7" fmla="*/ 11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16">
                    <a:moveTo>
                      <a:pt x="0" y="113"/>
                    </a:moveTo>
                    <a:cubicBezTo>
                      <a:pt x="6" y="76"/>
                      <a:pt x="13" y="38"/>
                      <a:pt x="20" y="0"/>
                    </a:cubicBezTo>
                    <a:cubicBezTo>
                      <a:pt x="55" y="44"/>
                      <a:pt x="45" y="82"/>
                      <a:pt x="16" y="116"/>
                    </a:cubicBezTo>
                    <a:cubicBezTo>
                      <a:pt x="10" y="115"/>
                      <a:pt x="5" y="114"/>
                      <a:pt x="0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4" name="Freeform 45">
                <a:extLst>
                  <a:ext uri="{FF2B5EF4-FFF2-40B4-BE49-F238E27FC236}">
                    <a16:creationId xmlns:a16="http://schemas.microsoft.com/office/drawing/2014/main" id="{2023F329-5D80-421E-BC53-1D6271189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3725" y="7570788"/>
                <a:ext cx="168275" cy="282575"/>
              </a:xfrm>
              <a:custGeom>
                <a:avLst/>
                <a:gdLst>
                  <a:gd name="T0" fmla="*/ 68 w 68"/>
                  <a:gd name="T1" fmla="*/ 114 h 114"/>
                  <a:gd name="T2" fmla="*/ 11 w 68"/>
                  <a:gd name="T3" fmla="*/ 0 h 114"/>
                  <a:gd name="T4" fmla="*/ 68 w 68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8" h="114">
                    <a:moveTo>
                      <a:pt x="68" y="114"/>
                    </a:moveTo>
                    <a:cubicBezTo>
                      <a:pt x="35" y="84"/>
                      <a:pt x="0" y="53"/>
                      <a:pt x="11" y="0"/>
                    </a:cubicBezTo>
                    <a:cubicBezTo>
                      <a:pt x="62" y="23"/>
                      <a:pt x="66" y="68"/>
                      <a:pt x="68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5" name="Freeform 46">
                <a:extLst>
                  <a:ext uri="{FF2B5EF4-FFF2-40B4-BE49-F238E27FC236}">
                    <a16:creationId xmlns:a16="http://schemas.microsoft.com/office/drawing/2014/main" id="{6257967D-1FCA-4A20-87F9-79A2DFD057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675" y="5675313"/>
                <a:ext cx="123825" cy="293687"/>
              </a:xfrm>
              <a:custGeom>
                <a:avLst/>
                <a:gdLst>
                  <a:gd name="T0" fmla="*/ 33 w 50"/>
                  <a:gd name="T1" fmla="*/ 118 h 119"/>
                  <a:gd name="T2" fmla="*/ 3 w 50"/>
                  <a:gd name="T3" fmla="*/ 43 h 119"/>
                  <a:gd name="T4" fmla="*/ 16 w 50"/>
                  <a:gd name="T5" fmla="*/ 0 h 119"/>
                  <a:gd name="T6" fmla="*/ 32 w 50"/>
                  <a:gd name="T7" fmla="*/ 119 h 119"/>
                  <a:gd name="T8" fmla="*/ 33 w 50"/>
                  <a:gd name="T9" fmla="*/ 11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19">
                    <a:moveTo>
                      <a:pt x="33" y="118"/>
                    </a:moveTo>
                    <a:cubicBezTo>
                      <a:pt x="23" y="93"/>
                      <a:pt x="10" y="69"/>
                      <a:pt x="3" y="43"/>
                    </a:cubicBezTo>
                    <a:cubicBezTo>
                      <a:pt x="0" y="31"/>
                      <a:pt x="11" y="16"/>
                      <a:pt x="16" y="0"/>
                    </a:cubicBezTo>
                    <a:cubicBezTo>
                      <a:pt x="50" y="38"/>
                      <a:pt x="43" y="79"/>
                      <a:pt x="32" y="119"/>
                    </a:cubicBezTo>
                    <a:lnTo>
                      <a:pt x="33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6" name="Freeform 47">
                <a:extLst>
                  <a:ext uri="{FF2B5EF4-FFF2-40B4-BE49-F238E27FC236}">
                    <a16:creationId xmlns:a16="http://schemas.microsoft.com/office/drawing/2014/main" id="{3C7319F0-7382-419D-93B5-738965A0C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5500" y="7021513"/>
                <a:ext cx="92075" cy="290512"/>
              </a:xfrm>
              <a:custGeom>
                <a:avLst/>
                <a:gdLst>
                  <a:gd name="T0" fmla="*/ 22 w 37"/>
                  <a:gd name="T1" fmla="*/ 117 h 117"/>
                  <a:gd name="T2" fmla="*/ 1 w 37"/>
                  <a:gd name="T3" fmla="*/ 43 h 117"/>
                  <a:gd name="T4" fmla="*/ 22 w 37"/>
                  <a:gd name="T5" fmla="*/ 0 h 117"/>
                  <a:gd name="T6" fmla="*/ 37 w 37"/>
                  <a:gd name="T7" fmla="*/ 3 h 117"/>
                  <a:gd name="T8" fmla="*/ 26 w 37"/>
                  <a:gd name="T9" fmla="*/ 111 h 117"/>
                  <a:gd name="T10" fmla="*/ 22 w 37"/>
                  <a:gd name="T11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17">
                    <a:moveTo>
                      <a:pt x="22" y="117"/>
                    </a:moveTo>
                    <a:cubicBezTo>
                      <a:pt x="14" y="93"/>
                      <a:pt x="3" y="68"/>
                      <a:pt x="1" y="43"/>
                    </a:cubicBezTo>
                    <a:cubicBezTo>
                      <a:pt x="0" y="29"/>
                      <a:pt x="15" y="14"/>
                      <a:pt x="22" y="0"/>
                    </a:cubicBezTo>
                    <a:cubicBezTo>
                      <a:pt x="27" y="1"/>
                      <a:pt x="32" y="2"/>
                      <a:pt x="37" y="3"/>
                    </a:cubicBezTo>
                    <a:cubicBezTo>
                      <a:pt x="33" y="39"/>
                      <a:pt x="30" y="75"/>
                      <a:pt x="26" y="111"/>
                    </a:cubicBezTo>
                    <a:cubicBezTo>
                      <a:pt x="24" y="113"/>
                      <a:pt x="23" y="115"/>
                      <a:pt x="22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7" name="Freeform 48">
                <a:extLst>
                  <a:ext uri="{FF2B5EF4-FFF2-40B4-BE49-F238E27FC236}">
                    <a16:creationId xmlns:a16="http://schemas.microsoft.com/office/drawing/2014/main" id="{3C75D8AB-20FB-4D04-82F7-4AA675F7F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6738" y="5157788"/>
                <a:ext cx="252412" cy="168275"/>
              </a:xfrm>
              <a:custGeom>
                <a:avLst/>
                <a:gdLst>
                  <a:gd name="T0" fmla="*/ 91 w 102"/>
                  <a:gd name="T1" fmla="*/ 41 h 68"/>
                  <a:gd name="T2" fmla="*/ 102 w 102"/>
                  <a:gd name="T3" fmla="*/ 53 h 68"/>
                  <a:gd name="T4" fmla="*/ 30 w 102"/>
                  <a:gd name="T5" fmla="*/ 50 h 68"/>
                  <a:gd name="T6" fmla="*/ 15 w 102"/>
                  <a:gd name="T7" fmla="*/ 32 h 68"/>
                  <a:gd name="T8" fmla="*/ 0 w 102"/>
                  <a:gd name="T9" fmla="*/ 11 h 68"/>
                  <a:gd name="T10" fmla="*/ 6 w 102"/>
                  <a:gd name="T11" fmla="*/ 0 h 68"/>
                  <a:gd name="T12" fmla="*/ 91 w 102"/>
                  <a:gd name="T13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68">
                    <a:moveTo>
                      <a:pt x="91" y="41"/>
                    </a:moveTo>
                    <a:cubicBezTo>
                      <a:pt x="95" y="45"/>
                      <a:pt x="98" y="49"/>
                      <a:pt x="102" y="53"/>
                    </a:cubicBezTo>
                    <a:cubicBezTo>
                      <a:pt x="92" y="68"/>
                      <a:pt x="50" y="67"/>
                      <a:pt x="30" y="50"/>
                    </a:cubicBezTo>
                    <a:cubicBezTo>
                      <a:pt x="24" y="45"/>
                      <a:pt x="19" y="39"/>
                      <a:pt x="15" y="32"/>
                    </a:cubicBezTo>
                    <a:cubicBezTo>
                      <a:pt x="9" y="25"/>
                      <a:pt x="5" y="18"/>
                      <a:pt x="0" y="11"/>
                    </a:cubicBezTo>
                    <a:cubicBezTo>
                      <a:pt x="2" y="7"/>
                      <a:pt x="4" y="4"/>
                      <a:pt x="6" y="0"/>
                    </a:cubicBezTo>
                    <a:cubicBezTo>
                      <a:pt x="34" y="14"/>
                      <a:pt x="63" y="28"/>
                      <a:pt x="91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8" name="Freeform 49">
                <a:extLst>
                  <a:ext uri="{FF2B5EF4-FFF2-40B4-BE49-F238E27FC236}">
                    <a16:creationId xmlns:a16="http://schemas.microsoft.com/office/drawing/2014/main" id="{DD5AD405-FA72-451B-846F-DF2ED2003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063" y="5202238"/>
                <a:ext cx="120650" cy="322262"/>
              </a:xfrm>
              <a:custGeom>
                <a:avLst/>
                <a:gdLst>
                  <a:gd name="T0" fmla="*/ 12 w 49"/>
                  <a:gd name="T1" fmla="*/ 95 h 130"/>
                  <a:gd name="T2" fmla="*/ 0 w 49"/>
                  <a:gd name="T3" fmla="*/ 0 h 130"/>
                  <a:gd name="T4" fmla="*/ 33 w 49"/>
                  <a:gd name="T5" fmla="*/ 130 h 130"/>
                  <a:gd name="T6" fmla="*/ 11 w 49"/>
                  <a:gd name="T7" fmla="*/ 99 h 130"/>
                  <a:gd name="T8" fmla="*/ 12 w 49"/>
                  <a:gd name="T9" fmla="*/ 95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30">
                    <a:moveTo>
                      <a:pt x="12" y="95"/>
                    </a:moveTo>
                    <a:cubicBezTo>
                      <a:pt x="8" y="67"/>
                      <a:pt x="5" y="39"/>
                      <a:pt x="0" y="0"/>
                    </a:cubicBezTo>
                    <a:cubicBezTo>
                      <a:pt x="48" y="39"/>
                      <a:pt x="49" y="78"/>
                      <a:pt x="33" y="130"/>
                    </a:cubicBezTo>
                    <a:cubicBezTo>
                      <a:pt x="23" y="117"/>
                      <a:pt x="17" y="108"/>
                      <a:pt x="11" y="99"/>
                    </a:cubicBezTo>
                    <a:cubicBezTo>
                      <a:pt x="12" y="99"/>
                      <a:pt x="12" y="97"/>
                      <a:pt x="12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9" name="Freeform 50">
                <a:extLst>
                  <a:ext uri="{FF2B5EF4-FFF2-40B4-BE49-F238E27FC236}">
                    <a16:creationId xmlns:a16="http://schemas.microsoft.com/office/drawing/2014/main" id="{2D05755A-F6AE-47A6-936A-1FA7493289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4538" y="7353300"/>
                <a:ext cx="239712" cy="176212"/>
              </a:xfrm>
              <a:custGeom>
                <a:avLst/>
                <a:gdLst>
                  <a:gd name="T0" fmla="*/ 22 w 97"/>
                  <a:gd name="T1" fmla="*/ 26 h 71"/>
                  <a:gd name="T2" fmla="*/ 57 w 97"/>
                  <a:gd name="T3" fmla="*/ 11 h 71"/>
                  <a:gd name="T4" fmla="*/ 97 w 97"/>
                  <a:gd name="T5" fmla="*/ 0 h 71"/>
                  <a:gd name="T6" fmla="*/ 0 w 97"/>
                  <a:gd name="T7" fmla="*/ 71 h 71"/>
                  <a:gd name="T8" fmla="*/ 8 w 97"/>
                  <a:gd name="T9" fmla="*/ 45 h 71"/>
                  <a:gd name="T10" fmla="*/ 22 w 97"/>
                  <a:gd name="T11" fmla="*/ 2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71">
                    <a:moveTo>
                      <a:pt x="22" y="26"/>
                    </a:moveTo>
                    <a:cubicBezTo>
                      <a:pt x="34" y="21"/>
                      <a:pt x="45" y="15"/>
                      <a:pt x="57" y="11"/>
                    </a:cubicBezTo>
                    <a:cubicBezTo>
                      <a:pt x="69" y="6"/>
                      <a:pt x="82" y="4"/>
                      <a:pt x="97" y="0"/>
                    </a:cubicBezTo>
                    <a:cubicBezTo>
                      <a:pt x="81" y="48"/>
                      <a:pt x="48" y="67"/>
                      <a:pt x="0" y="71"/>
                    </a:cubicBezTo>
                    <a:cubicBezTo>
                      <a:pt x="3" y="62"/>
                      <a:pt x="6" y="53"/>
                      <a:pt x="8" y="45"/>
                    </a:cubicBezTo>
                    <a:cubicBezTo>
                      <a:pt x="12" y="39"/>
                      <a:pt x="17" y="33"/>
                      <a:pt x="2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0" name="Freeform 51">
                <a:extLst>
                  <a:ext uri="{FF2B5EF4-FFF2-40B4-BE49-F238E27FC236}">
                    <a16:creationId xmlns:a16="http://schemas.microsoft.com/office/drawing/2014/main" id="{7593F425-0EC9-489E-AA63-0FDBB6F6F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6038" y="6615113"/>
                <a:ext cx="130175" cy="280987"/>
              </a:xfrm>
              <a:custGeom>
                <a:avLst/>
                <a:gdLst>
                  <a:gd name="T0" fmla="*/ 0 w 53"/>
                  <a:gd name="T1" fmla="*/ 114 h 114"/>
                  <a:gd name="T2" fmla="*/ 5 w 53"/>
                  <a:gd name="T3" fmla="*/ 81 h 114"/>
                  <a:gd name="T4" fmla="*/ 24 w 53"/>
                  <a:gd name="T5" fmla="*/ 0 h 114"/>
                  <a:gd name="T6" fmla="*/ 0 w 53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114">
                    <a:moveTo>
                      <a:pt x="0" y="114"/>
                    </a:moveTo>
                    <a:cubicBezTo>
                      <a:pt x="2" y="103"/>
                      <a:pt x="3" y="92"/>
                      <a:pt x="5" y="81"/>
                    </a:cubicBezTo>
                    <a:cubicBezTo>
                      <a:pt x="11" y="54"/>
                      <a:pt x="18" y="27"/>
                      <a:pt x="24" y="0"/>
                    </a:cubicBezTo>
                    <a:cubicBezTo>
                      <a:pt x="53" y="67"/>
                      <a:pt x="40" y="110"/>
                      <a:pt x="0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1" name="Freeform 52">
                <a:extLst>
                  <a:ext uri="{FF2B5EF4-FFF2-40B4-BE49-F238E27FC236}">
                    <a16:creationId xmlns:a16="http://schemas.microsoft.com/office/drawing/2014/main" id="{EE17D2D5-E4B3-4761-B5A5-BC02090C1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375" y="7735888"/>
                <a:ext cx="301625" cy="139700"/>
              </a:xfrm>
              <a:custGeom>
                <a:avLst/>
                <a:gdLst>
                  <a:gd name="T0" fmla="*/ 122 w 122"/>
                  <a:gd name="T1" fmla="*/ 47 h 56"/>
                  <a:gd name="T2" fmla="*/ 0 w 122"/>
                  <a:gd name="T3" fmla="*/ 5 h 56"/>
                  <a:gd name="T4" fmla="*/ 96 w 122"/>
                  <a:gd name="T5" fmla="*/ 32 h 56"/>
                  <a:gd name="T6" fmla="*/ 122 w 122"/>
                  <a:gd name="T7" fmla="*/ 47 h 56"/>
                  <a:gd name="T8" fmla="*/ 122 w 122"/>
                  <a:gd name="T9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56">
                    <a:moveTo>
                      <a:pt x="122" y="47"/>
                    </a:moveTo>
                    <a:cubicBezTo>
                      <a:pt x="75" y="56"/>
                      <a:pt x="31" y="54"/>
                      <a:pt x="0" y="5"/>
                    </a:cubicBezTo>
                    <a:cubicBezTo>
                      <a:pt x="38" y="1"/>
                      <a:pt x="71" y="0"/>
                      <a:pt x="96" y="32"/>
                    </a:cubicBezTo>
                    <a:cubicBezTo>
                      <a:pt x="102" y="39"/>
                      <a:pt x="113" y="42"/>
                      <a:pt x="122" y="47"/>
                    </a:cubicBezTo>
                    <a:cubicBezTo>
                      <a:pt x="122" y="47"/>
                      <a:pt x="122" y="47"/>
                      <a:pt x="1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2" name="Freeform 53">
                <a:extLst>
                  <a:ext uri="{FF2B5EF4-FFF2-40B4-BE49-F238E27FC236}">
                    <a16:creationId xmlns:a16="http://schemas.microsoft.com/office/drawing/2014/main" id="{3071BC65-535A-4F78-9AE3-88A9E5CF9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925" y="4854575"/>
                <a:ext cx="177800" cy="266700"/>
              </a:xfrm>
              <a:custGeom>
                <a:avLst/>
                <a:gdLst>
                  <a:gd name="T0" fmla="*/ 59 w 72"/>
                  <a:gd name="T1" fmla="*/ 108 h 108"/>
                  <a:gd name="T2" fmla="*/ 8 w 72"/>
                  <a:gd name="T3" fmla="*/ 0 h 108"/>
                  <a:gd name="T4" fmla="*/ 58 w 72"/>
                  <a:gd name="T5" fmla="*/ 107 h 108"/>
                  <a:gd name="T6" fmla="*/ 59 w 72"/>
                  <a:gd name="T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108">
                    <a:moveTo>
                      <a:pt x="59" y="108"/>
                    </a:moveTo>
                    <a:cubicBezTo>
                      <a:pt x="28" y="78"/>
                      <a:pt x="0" y="47"/>
                      <a:pt x="8" y="0"/>
                    </a:cubicBezTo>
                    <a:cubicBezTo>
                      <a:pt x="60" y="34"/>
                      <a:pt x="72" y="59"/>
                      <a:pt x="58" y="107"/>
                    </a:cubicBezTo>
                    <a:lnTo>
                      <a:pt x="59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3" name="Freeform 54">
                <a:extLst>
                  <a:ext uri="{FF2B5EF4-FFF2-40B4-BE49-F238E27FC236}">
                    <a16:creationId xmlns:a16="http://schemas.microsoft.com/office/drawing/2014/main" id="{53CAAE6F-9398-4527-A114-5A784E57F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6400" y="5014913"/>
                <a:ext cx="280987" cy="153987"/>
              </a:xfrm>
              <a:custGeom>
                <a:avLst/>
                <a:gdLst>
                  <a:gd name="T0" fmla="*/ 113 w 114"/>
                  <a:gd name="T1" fmla="*/ 42 h 62"/>
                  <a:gd name="T2" fmla="*/ 0 w 114"/>
                  <a:gd name="T3" fmla="*/ 9 h 62"/>
                  <a:gd name="T4" fmla="*/ 114 w 114"/>
                  <a:gd name="T5" fmla="*/ 43 h 62"/>
                  <a:gd name="T6" fmla="*/ 113 w 114"/>
                  <a:gd name="T7" fmla="*/ 4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62">
                    <a:moveTo>
                      <a:pt x="113" y="42"/>
                    </a:moveTo>
                    <a:cubicBezTo>
                      <a:pt x="72" y="62"/>
                      <a:pt x="41" y="53"/>
                      <a:pt x="0" y="9"/>
                    </a:cubicBezTo>
                    <a:cubicBezTo>
                      <a:pt x="38" y="0"/>
                      <a:pt x="38" y="0"/>
                      <a:pt x="114" y="43"/>
                    </a:cubicBezTo>
                    <a:cubicBezTo>
                      <a:pt x="114" y="43"/>
                      <a:pt x="113" y="42"/>
                      <a:pt x="11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4" name="Freeform 55">
                <a:extLst>
                  <a:ext uri="{FF2B5EF4-FFF2-40B4-BE49-F238E27FC236}">
                    <a16:creationId xmlns:a16="http://schemas.microsoft.com/office/drawing/2014/main" id="{6AD434A4-4606-4878-A230-7998E5F3AB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8913" y="5334000"/>
                <a:ext cx="225425" cy="207962"/>
              </a:xfrm>
              <a:custGeom>
                <a:avLst/>
                <a:gdLst>
                  <a:gd name="T0" fmla="*/ 5 w 91"/>
                  <a:gd name="T1" fmla="*/ 62 h 84"/>
                  <a:gd name="T2" fmla="*/ 12 w 91"/>
                  <a:gd name="T3" fmla="*/ 50 h 84"/>
                  <a:gd name="T4" fmla="*/ 91 w 91"/>
                  <a:gd name="T5" fmla="*/ 0 h 84"/>
                  <a:gd name="T6" fmla="*/ 0 w 91"/>
                  <a:gd name="T7" fmla="*/ 84 h 84"/>
                  <a:gd name="T8" fmla="*/ 5 w 91"/>
                  <a:gd name="T9" fmla="*/ 6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4">
                    <a:moveTo>
                      <a:pt x="5" y="62"/>
                    </a:moveTo>
                    <a:cubicBezTo>
                      <a:pt x="7" y="58"/>
                      <a:pt x="9" y="54"/>
                      <a:pt x="12" y="50"/>
                    </a:cubicBezTo>
                    <a:cubicBezTo>
                      <a:pt x="36" y="35"/>
                      <a:pt x="61" y="19"/>
                      <a:pt x="91" y="0"/>
                    </a:cubicBezTo>
                    <a:cubicBezTo>
                      <a:pt x="76" y="60"/>
                      <a:pt x="68" y="67"/>
                      <a:pt x="0" y="84"/>
                    </a:cubicBezTo>
                    <a:cubicBezTo>
                      <a:pt x="2" y="77"/>
                      <a:pt x="3" y="70"/>
                      <a:pt x="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5" name="Freeform 56">
                <a:extLst>
                  <a:ext uri="{FF2B5EF4-FFF2-40B4-BE49-F238E27FC236}">
                    <a16:creationId xmlns:a16="http://schemas.microsoft.com/office/drawing/2014/main" id="{54116D4D-CCE1-4B52-A69C-A39D83E09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650" y="7996238"/>
                <a:ext cx="279400" cy="136525"/>
              </a:xfrm>
              <a:custGeom>
                <a:avLst/>
                <a:gdLst>
                  <a:gd name="T0" fmla="*/ 0 w 113"/>
                  <a:gd name="T1" fmla="*/ 27 h 55"/>
                  <a:gd name="T2" fmla="*/ 113 w 113"/>
                  <a:gd name="T3" fmla="*/ 20 h 55"/>
                  <a:gd name="T4" fmla="*/ 8 w 113"/>
                  <a:gd name="T5" fmla="*/ 41 h 55"/>
                  <a:gd name="T6" fmla="*/ 1 w 113"/>
                  <a:gd name="T7" fmla="*/ 26 h 55"/>
                  <a:gd name="T8" fmla="*/ 0 w 113"/>
                  <a:gd name="T9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55">
                    <a:moveTo>
                      <a:pt x="0" y="27"/>
                    </a:moveTo>
                    <a:cubicBezTo>
                      <a:pt x="36" y="7"/>
                      <a:pt x="73" y="0"/>
                      <a:pt x="113" y="20"/>
                    </a:cubicBezTo>
                    <a:cubicBezTo>
                      <a:pt x="82" y="51"/>
                      <a:pt x="47" y="55"/>
                      <a:pt x="8" y="41"/>
                    </a:cubicBezTo>
                    <a:cubicBezTo>
                      <a:pt x="5" y="40"/>
                      <a:pt x="4" y="31"/>
                      <a:pt x="1" y="26"/>
                    </a:cubicBez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6" name="Freeform 57">
                <a:extLst>
                  <a:ext uri="{FF2B5EF4-FFF2-40B4-BE49-F238E27FC236}">
                    <a16:creationId xmlns:a16="http://schemas.microsoft.com/office/drawing/2014/main" id="{B46157C1-D197-42D3-9772-0C80722E4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950" y="6870700"/>
                <a:ext cx="192087" cy="250825"/>
              </a:xfrm>
              <a:custGeom>
                <a:avLst/>
                <a:gdLst>
                  <a:gd name="T0" fmla="*/ 9 w 78"/>
                  <a:gd name="T1" fmla="*/ 59 h 101"/>
                  <a:gd name="T2" fmla="*/ 78 w 78"/>
                  <a:gd name="T3" fmla="*/ 0 h 101"/>
                  <a:gd name="T4" fmla="*/ 0 w 78"/>
                  <a:gd name="T5" fmla="*/ 101 h 101"/>
                  <a:gd name="T6" fmla="*/ 10 w 78"/>
                  <a:gd name="T7" fmla="*/ 58 h 101"/>
                  <a:gd name="T8" fmla="*/ 9 w 78"/>
                  <a:gd name="T9" fmla="*/ 59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01">
                    <a:moveTo>
                      <a:pt x="9" y="59"/>
                    </a:moveTo>
                    <a:cubicBezTo>
                      <a:pt x="30" y="41"/>
                      <a:pt x="51" y="23"/>
                      <a:pt x="78" y="0"/>
                    </a:cubicBezTo>
                    <a:cubicBezTo>
                      <a:pt x="75" y="58"/>
                      <a:pt x="46" y="84"/>
                      <a:pt x="0" y="101"/>
                    </a:cubicBezTo>
                    <a:cubicBezTo>
                      <a:pt x="4" y="85"/>
                      <a:pt x="7" y="72"/>
                      <a:pt x="10" y="58"/>
                    </a:cubicBezTo>
                    <a:lnTo>
                      <a:pt x="9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7" name="Freeform 58">
                <a:extLst>
                  <a:ext uri="{FF2B5EF4-FFF2-40B4-BE49-F238E27FC236}">
                    <a16:creationId xmlns:a16="http://schemas.microsoft.com/office/drawing/2014/main" id="{9A04D230-BFA2-440D-860B-0EDDB54C2A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2850" y="6886575"/>
                <a:ext cx="196850" cy="239712"/>
              </a:xfrm>
              <a:custGeom>
                <a:avLst/>
                <a:gdLst>
                  <a:gd name="T0" fmla="*/ 71 w 80"/>
                  <a:gd name="T1" fmla="*/ 59 h 97"/>
                  <a:gd name="T2" fmla="*/ 80 w 80"/>
                  <a:gd name="T3" fmla="*/ 97 h 97"/>
                  <a:gd name="T4" fmla="*/ 0 w 80"/>
                  <a:gd name="T5" fmla="*/ 0 h 97"/>
                  <a:gd name="T6" fmla="*/ 72 w 80"/>
                  <a:gd name="T7" fmla="*/ 61 h 97"/>
                  <a:gd name="T8" fmla="*/ 71 w 80"/>
                  <a:gd name="T9" fmla="*/ 5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97">
                    <a:moveTo>
                      <a:pt x="71" y="59"/>
                    </a:moveTo>
                    <a:cubicBezTo>
                      <a:pt x="74" y="72"/>
                      <a:pt x="77" y="84"/>
                      <a:pt x="80" y="97"/>
                    </a:cubicBezTo>
                    <a:cubicBezTo>
                      <a:pt x="26" y="83"/>
                      <a:pt x="16" y="71"/>
                      <a:pt x="0" y="0"/>
                    </a:cubicBezTo>
                    <a:cubicBezTo>
                      <a:pt x="29" y="24"/>
                      <a:pt x="51" y="43"/>
                      <a:pt x="72" y="61"/>
                    </a:cubicBezTo>
                    <a:lnTo>
                      <a:pt x="71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8" name="Freeform 59">
                <a:extLst>
                  <a:ext uri="{FF2B5EF4-FFF2-40B4-BE49-F238E27FC236}">
                    <a16:creationId xmlns:a16="http://schemas.microsoft.com/office/drawing/2014/main" id="{847DBD51-39A1-47FE-A422-2C00967B6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063" y="7126288"/>
                <a:ext cx="214312" cy="207962"/>
              </a:xfrm>
              <a:custGeom>
                <a:avLst/>
                <a:gdLst>
                  <a:gd name="T0" fmla="*/ 0 w 87"/>
                  <a:gd name="T1" fmla="*/ 75 h 84"/>
                  <a:gd name="T2" fmla="*/ 4 w 87"/>
                  <a:gd name="T3" fmla="*/ 69 h 84"/>
                  <a:gd name="T4" fmla="*/ 87 w 87"/>
                  <a:gd name="T5" fmla="*/ 0 h 84"/>
                  <a:gd name="T6" fmla="*/ 0 w 87"/>
                  <a:gd name="T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7" h="84">
                    <a:moveTo>
                      <a:pt x="0" y="75"/>
                    </a:moveTo>
                    <a:cubicBezTo>
                      <a:pt x="1" y="73"/>
                      <a:pt x="2" y="71"/>
                      <a:pt x="4" y="69"/>
                    </a:cubicBezTo>
                    <a:cubicBezTo>
                      <a:pt x="20" y="32"/>
                      <a:pt x="48" y="9"/>
                      <a:pt x="87" y="0"/>
                    </a:cubicBezTo>
                    <a:cubicBezTo>
                      <a:pt x="72" y="57"/>
                      <a:pt x="40" y="84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9" name="Freeform 60">
                <a:extLst>
                  <a:ext uri="{FF2B5EF4-FFF2-40B4-BE49-F238E27FC236}">
                    <a16:creationId xmlns:a16="http://schemas.microsoft.com/office/drawing/2014/main" id="{E318818B-F96C-45EE-BEAE-FB3F24550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5438" y="7242175"/>
                <a:ext cx="117475" cy="269875"/>
              </a:xfrm>
              <a:custGeom>
                <a:avLst/>
                <a:gdLst>
                  <a:gd name="T0" fmla="*/ 29 w 48"/>
                  <a:gd name="T1" fmla="*/ 109 h 109"/>
                  <a:gd name="T2" fmla="*/ 18 w 48"/>
                  <a:gd name="T3" fmla="*/ 88 h 109"/>
                  <a:gd name="T4" fmla="*/ 0 w 48"/>
                  <a:gd name="T5" fmla="*/ 0 h 109"/>
                  <a:gd name="T6" fmla="*/ 43 w 48"/>
                  <a:gd name="T7" fmla="*/ 102 h 109"/>
                  <a:gd name="T8" fmla="*/ 29 w 48"/>
                  <a:gd name="T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09">
                    <a:moveTo>
                      <a:pt x="29" y="109"/>
                    </a:moveTo>
                    <a:cubicBezTo>
                      <a:pt x="25" y="102"/>
                      <a:pt x="22" y="95"/>
                      <a:pt x="18" y="88"/>
                    </a:cubicBezTo>
                    <a:cubicBezTo>
                      <a:pt x="12" y="59"/>
                      <a:pt x="6" y="29"/>
                      <a:pt x="0" y="0"/>
                    </a:cubicBezTo>
                    <a:cubicBezTo>
                      <a:pt x="48" y="24"/>
                      <a:pt x="48" y="62"/>
                      <a:pt x="43" y="102"/>
                    </a:cubicBezTo>
                    <a:cubicBezTo>
                      <a:pt x="43" y="105"/>
                      <a:pt x="34" y="107"/>
                      <a:pt x="29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0" name="Freeform 61">
                <a:extLst>
                  <a:ext uri="{FF2B5EF4-FFF2-40B4-BE49-F238E27FC236}">
                    <a16:creationId xmlns:a16="http://schemas.microsoft.com/office/drawing/2014/main" id="{ABB51280-D2CE-4CA6-8915-AB090A499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7388" y="7212013"/>
                <a:ext cx="111125" cy="290512"/>
              </a:xfrm>
              <a:custGeom>
                <a:avLst/>
                <a:gdLst>
                  <a:gd name="T0" fmla="*/ 45 w 45"/>
                  <a:gd name="T1" fmla="*/ 83 h 117"/>
                  <a:gd name="T2" fmla="*/ 31 w 45"/>
                  <a:gd name="T3" fmla="*/ 102 h 117"/>
                  <a:gd name="T4" fmla="*/ 12 w 45"/>
                  <a:gd name="T5" fmla="*/ 117 h 117"/>
                  <a:gd name="T6" fmla="*/ 45 w 45"/>
                  <a:gd name="T7" fmla="*/ 0 h 117"/>
                  <a:gd name="T8" fmla="*/ 45 w 45"/>
                  <a:gd name="T9" fmla="*/ 8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17">
                    <a:moveTo>
                      <a:pt x="45" y="83"/>
                    </a:moveTo>
                    <a:cubicBezTo>
                      <a:pt x="40" y="90"/>
                      <a:pt x="35" y="96"/>
                      <a:pt x="31" y="102"/>
                    </a:cubicBezTo>
                    <a:cubicBezTo>
                      <a:pt x="25" y="107"/>
                      <a:pt x="19" y="111"/>
                      <a:pt x="12" y="117"/>
                    </a:cubicBezTo>
                    <a:cubicBezTo>
                      <a:pt x="0" y="73"/>
                      <a:pt x="3" y="35"/>
                      <a:pt x="45" y="0"/>
                    </a:cubicBezTo>
                    <a:cubicBezTo>
                      <a:pt x="45" y="31"/>
                      <a:pt x="45" y="57"/>
                      <a:pt x="4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1" name="Freeform 62">
                <a:extLst>
                  <a:ext uri="{FF2B5EF4-FFF2-40B4-BE49-F238E27FC236}">
                    <a16:creationId xmlns:a16="http://schemas.microsoft.com/office/drawing/2014/main" id="{08AA3837-D175-4B69-9B7D-417607F61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4125" y="6181725"/>
                <a:ext cx="160337" cy="269875"/>
              </a:xfrm>
              <a:custGeom>
                <a:avLst/>
                <a:gdLst>
                  <a:gd name="T0" fmla="*/ 65 w 65"/>
                  <a:gd name="T1" fmla="*/ 5 h 109"/>
                  <a:gd name="T2" fmla="*/ 20 w 65"/>
                  <a:gd name="T3" fmla="*/ 109 h 109"/>
                  <a:gd name="T4" fmla="*/ 54 w 65"/>
                  <a:gd name="T5" fmla="*/ 0 h 109"/>
                  <a:gd name="T6" fmla="*/ 65 w 65"/>
                  <a:gd name="T7" fmla="*/ 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09">
                    <a:moveTo>
                      <a:pt x="65" y="5"/>
                    </a:moveTo>
                    <a:cubicBezTo>
                      <a:pt x="50" y="40"/>
                      <a:pt x="35" y="74"/>
                      <a:pt x="20" y="109"/>
                    </a:cubicBezTo>
                    <a:cubicBezTo>
                      <a:pt x="0" y="51"/>
                      <a:pt x="8" y="31"/>
                      <a:pt x="54" y="0"/>
                    </a:cubicBezTo>
                    <a:cubicBezTo>
                      <a:pt x="58" y="2"/>
                      <a:pt x="61" y="3"/>
                      <a:pt x="6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2" name="Freeform 63">
                <a:extLst>
                  <a:ext uri="{FF2B5EF4-FFF2-40B4-BE49-F238E27FC236}">
                    <a16:creationId xmlns:a16="http://schemas.microsoft.com/office/drawing/2014/main" id="{183DAA14-54FA-4034-B6E1-7F2B6D541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8500" y="5324475"/>
                <a:ext cx="236537" cy="201612"/>
              </a:xfrm>
              <a:custGeom>
                <a:avLst/>
                <a:gdLst>
                  <a:gd name="T0" fmla="*/ 86 w 96"/>
                  <a:gd name="T1" fmla="*/ 46 h 82"/>
                  <a:gd name="T2" fmla="*/ 85 w 96"/>
                  <a:gd name="T3" fmla="*/ 50 h 82"/>
                  <a:gd name="T4" fmla="*/ 96 w 96"/>
                  <a:gd name="T5" fmla="*/ 82 h 82"/>
                  <a:gd name="T6" fmla="*/ 0 w 96"/>
                  <a:gd name="T7" fmla="*/ 0 h 82"/>
                  <a:gd name="T8" fmla="*/ 86 w 96"/>
                  <a:gd name="T9" fmla="*/ 4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82">
                    <a:moveTo>
                      <a:pt x="86" y="46"/>
                    </a:moveTo>
                    <a:cubicBezTo>
                      <a:pt x="86" y="48"/>
                      <a:pt x="86" y="50"/>
                      <a:pt x="85" y="50"/>
                    </a:cubicBezTo>
                    <a:cubicBezTo>
                      <a:pt x="88" y="60"/>
                      <a:pt x="92" y="70"/>
                      <a:pt x="96" y="82"/>
                    </a:cubicBezTo>
                    <a:cubicBezTo>
                      <a:pt x="50" y="75"/>
                      <a:pt x="16" y="56"/>
                      <a:pt x="0" y="0"/>
                    </a:cubicBezTo>
                    <a:cubicBezTo>
                      <a:pt x="33" y="18"/>
                      <a:pt x="59" y="32"/>
                      <a:pt x="86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3" name="Freeform 64">
                <a:extLst>
                  <a:ext uri="{FF2B5EF4-FFF2-40B4-BE49-F238E27FC236}">
                    <a16:creationId xmlns:a16="http://schemas.microsoft.com/office/drawing/2014/main" id="{805B0FA3-8A20-43B6-A8A9-490DC31E33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050" y="5748338"/>
                <a:ext cx="192087" cy="223837"/>
              </a:xfrm>
              <a:custGeom>
                <a:avLst/>
                <a:gdLst>
                  <a:gd name="T0" fmla="*/ 0 w 78"/>
                  <a:gd name="T1" fmla="*/ 89 h 90"/>
                  <a:gd name="T2" fmla="*/ 78 w 78"/>
                  <a:gd name="T3" fmla="*/ 0 h 90"/>
                  <a:gd name="T4" fmla="*/ 1 w 78"/>
                  <a:gd name="T5" fmla="*/ 88 h 90"/>
                  <a:gd name="T6" fmla="*/ 0 w 78"/>
                  <a:gd name="T7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90">
                    <a:moveTo>
                      <a:pt x="0" y="89"/>
                    </a:moveTo>
                    <a:cubicBezTo>
                      <a:pt x="17" y="51"/>
                      <a:pt x="31" y="11"/>
                      <a:pt x="78" y="0"/>
                    </a:cubicBezTo>
                    <a:cubicBezTo>
                      <a:pt x="70" y="59"/>
                      <a:pt x="43" y="90"/>
                      <a:pt x="1" y="88"/>
                    </a:cubicBezTo>
                    <a:cubicBezTo>
                      <a:pt x="1" y="88"/>
                      <a:pt x="0" y="89"/>
                      <a:pt x="0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4" name="Freeform 65">
                <a:extLst>
                  <a:ext uri="{FF2B5EF4-FFF2-40B4-BE49-F238E27FC236}">
                    <a16:creationId xmlns:a16="http://schemas.microsoft.com/office/drawing/2014/main" id="{CF9073F2-E0C3-4E96-A36E-DFA4AEE017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3" y="7720013"/>
                <a:ext cx="282575" cy="174625"/>
              </a:xfrm>
              <a:custGeom>
                <a:avLst/>
                <a:gdLst>
                  <a:gd name="T0" fmla="*/ 0 w 114"/>
                  <a:gd name="T1" fmla="*/ 48 h 71"/>
                  <a:gd name="T2" fmla="*/ 19 w 114"/>
                  <a:gd name="T3" fmla="*/ 29 h 71"/>
                  <a:gd name="T4" fmla="*/ 114 w 114"/>
                  <a:gd name="T5" fmla="*/ 0 h 71"/>
                  <a:gd name="T6" fmla="*/ 0 w 114"/>
                  <a:gd name="T7" fmla="*/ 4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71">
                    <a:moveTo>
                      <a:pt x="0" y="48"/>
                    </a:moveTo>
                    <a:cubicBezTo>
                      <a:pt x="6" y="42"/>
                      <a:pt x="12" y="36"/>
                      <a:pt x="19" y="29"/>
                    </a:cubicBezTo>
                    <a:cubicBezTo>
                      <a:pt x="47" y="21"/>
                      <a:pt x="76" y="12"/>
                      <a:pt x="114" y="0"/>
                    </a:cubicBezTo>
                    <a:cubicBezTo>
                      <a:pt x="77" y="57"/>
                      <a:pt x="38" y="71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5" name="Freeform 66">
                <a:extLst>
                  <a:ext uri="{FF2B5EF4-FFF2-40B4-BE49-F238E27FC236}">
                    <a16:creationId xmlns:a16="http://schemas.microsoft.com/office/drawing/2014/main" id="{7EFAD217-80F6-4DB2-B396-CC529C53C0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663" y="7835900"/>
                <a:ext cx="192087" cy="227012"/>
              </a:xfrm>
              <a:custGeom>
                <a:avLst/>
                <a:gdLst>
                  <a:gd name="T0" fmla="*/ 12 w 78"/>
                  <a:gd name="T1" fmla="*/ 91 h 92"/>
                  <a:gd name="T2" fmla="*/ 1 w 78"/>
                  <a:gd name="T3" fmla="*/ 79 h 92"/>
                  <a:gd name="T4" fmla="*/ 78 w 78"/>
                  <a:gd name="T5" fmla="*/ 0 h 92"/>
                  <a:gd name="T6" fmla="*/ 11 w 78"/>
                  <a:gd name="T7" fmla="*/ 92 h 92"/>
                  <a:gd name="T8" fmla="*/ 12 w 78"/>
                  <a:gd name="T9" fmla="*/ 9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92">
                    <a:moveTo>
                      <a:pt x="12" y="91"/>
                    </a:moveTo>
                    <a:cubicBezTo>
                      <a:pt x="8" y="87"/>
                      <a:pt x="0" y="82"/>
                      <a:pt x="1" y="79"/>
                    </a:cubicBezTo>
                    <a:cubicBezTo>
                      <a:pt x="12" y="40"/>
                      <a:pt x="33" y="8"/>
                      <a:pt x="78" y="0"/>
                    </a:cubicBezTo>
                    <a:cubicBezTo>
                      <a:pt x="75" y="45"/>
                      <a:pt x="45" y="70"/>
                      <a:pt x="11" y="92"/>
                    </a:cubicBezTo>
                    <a:cubicBezTo>
                      <a:pt x="11" y="92"/>
                      <a:pt x="12" y="91"/>
                      <a:pt x="12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6" name="Freeform 67">
                <a:extLst>
                  <a:ext uri="{FF2B5EF4-FFF2-40B4-BE49-F238E27FC236}">
                    <a16:creationId xmlns:a16="http://schemas.microsoft.com/office/drawing/2014/main" id="{25C7B128-AE9F-40E0-9D0E-AF2CF4E39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8863" y="5659438"/>
                <a:ext cx="144462" cy="295275"/>
              </a:xfrm>
              <a:custGeom>
                <a:avLst/>
                <a:gdLst>
                  <a:gd name="T0" fmla="*/ 27 w 59"/>
                  <a:gd name="T1" fmla="*/ 119 h 119"/>
                  <a:gd name="T2" fmla="*/ 32 w 59"/>
                  <a:gd name="T3" fmla="*/ 0 h 119"/>
                  <a:gd name="T4" fmla="*/ 27 w 59"/>
                  <a:gd name="T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119">
                    <a:moveTo>
                      <a:pt x="27" y="119"/>
                    </a:moveTo>
                    <a:cubicBezTo>
                      <a:pt x="0" y="78"/>
                      <a:pt x="7" y="39"/>
                      <a:pt x="32" y="0"/>
                    </a:cubicBezTo>
                    <a:cubicBezTo>
                      <a:pt x="59" y="42"/>
                      <a:pt x="54" y="81"/>
                      <a:pt x="27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7" name="Freeform 68">
                <a:extLst>
                  <a:ext uri="{FF2B5EF4-FFF2-40B4-BE49-F238E27FC236}">
                    <a16:creationId xmlns:a16="http://schemas.microsoft.com/office/drawing/2014/main" id="{9246EAC0-9601-4F62-9DAA-FEA5AEE71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650" y="5422900"/>
                <a:ext cx="115887" cy="293687"/>
              </a:xfrm>
              <a:custGeom>
                <a:avLst/>
                <a:gdLst>
                  <a:gd name="T0" fmla="*/ 11 w 47"/>
                  <a:gd name="T1" fmla="*/ 114 h 119"/>
                  <a:gd name="T2" fmla="*/ 0 w 47"/>
                  <a:gd name="T3" fmla="*/ 86 h 119"/>
                  <a:gd name="T4" fmla="*/ 0 w 47"/>
                  <a:gd name="T5" fmla="*/ 0 h 119"/>
                  <a:gd name="T6" fmla="*/ 24 w 47"/>
                  <a:gd name="T7" fmla="*/ 117 h 119"/>
                  <a:gd name="T8" fmla="*/ 11 w 47"/>
                  <a:gd name="T9" fmla="*/ 11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19">
                    <a:moveTo>
                      <a:pt x="11" y="114"/>
                    </a:moveTo>
                    <a:cubicBezTo>
                      <a:pt x="7" y="105"/>
                      <a:pt x="3" y="96"/>
                      <a:pt x="0" y="86"/>
                    </a:cubicBezTo>
                    <a:cubicBezTo>
                      <a:pt x="0" y="60"/>
                      <a:pt x="0" y="33"/>
                      <a:pt x="0" y="0"/>
                    </a:cubicBezTo>
                    <a:cubicBezTo>
                      <a:pt x="39" y="38"/>
                      <a:pt x="47" y="84"/>
                      <a:pt x="24" y="117"/>
                    </a:cubicBezTo>
                    <a:cubicBezTo>
                      <a:pt x="23" y="119"/>
                      <a:pt x="15" y="116"/>
                      <a:pt x="11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8" name="Freeform 69">
                <a:extLst>
                  <a:ext uri="{FF2B5EF4-FFF2-40B4-BE49-F238E27FC236}">
                    <a16:creationId xmlns:a16="http://schemas.microsoft.com/office/drawing/2014/main" id="{6E7908B6-7833-485D-B23E-5BFF4D75C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4763" y="5448300"/>
                <a:ext cx="152400" cy="311150"/>
              </a:xfrm>
              <a:custGeom>
                <a:avLst/>
                <a:gdLst>
                  <a:gd name="T0" fmla="*/ 29 w 62"/>
                  <a:gd name="T1" fmla="*/ 125 h 126"/>
                  <a:gd name="T2" fmla="*/ 35 w 62"/>
                  <a:gd name="T3" fmla="*/ 0 h 126"/>
                  <a:gd name="T4" fmla="*/ 28 w 62"/>
                  <a:gd name="T5" fmla="*/ 126 h 126"/>
                  <a:gd name="T6" fmla="*/ 29 w 62"/>
                  <a:gd name="T7" fmla="*/ 12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126">
                    <a:moveTo>
                      <a:pt x="29" y="125"/>
                    </a:moveTo>
                    <a:cubicBezTo>
                      <a:pt x="3" y="82"/>
                      <a:pt x="0" y="41"/>
                      <a:pt x="35" y="0"/>
                    </a:cubicBezTo>
                    <a:cubicBezTo>
                      <a:pt x="62" y="44"/>
                      <a:pt x="44" y="85"/>
                      <a:pt x="28" y="126"/>
                    </a:cubicBezTo>
                    <a:cubicBezTo>
                      <a:pt x="28" y="126"/>
                      <a:pt x="29" y="125"/>
                      <a:pt x="29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9" name="Freeform 70">
                <a:extLst>
                  <a:ext uri="{FF2B5EF4-FFF2-40B4-BE49-F238E27FC236}">
                    <a16:creationId xmlns:a16="http://schemas.microsoft.com/office/drawing/2014/main" id="{707B34F3-4ECD-41CE-9533-8C77B0E96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763" y="5024438"/>
                <a:ext cx="117475" cy="287337"/>
              </a:xfrm>
              <a:custGeom>
                <a:avLst/>
                <a:gdLst>
                  <a:gd name="T0" fmla="*/ 48 w 48"/>
                  <a:gd name="T1" fmla="*/ 78 h 116"/>
                  <a:gd name="T2" fmla="*/ 17 w 48"/>
                  <a:gd name="T3" fmla="*/ 116 h 116"/>
                  <a:gd name="T4" fmla="*/ 16 w 48"/>
                  <a:gd name="T5" fmla="*/ 38 h 116"/>
                  <a:gd name="T6" fmla="*/ 48 w 48"/>
                  <a:gd name="T7" fmla="*/ 0 h 116"/>
                  <a:gd name="T8" fmla="*/ 48 w 48"/>
                  <a:gd name="T9" fmla="*/ 78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6">
                    <a:moveTo>
                      <a:pt x="48" y="78"/>
                    </a:moveTo>
                    <a:cubicBezTo>
                      <a:pt x="37" y="91"/>
                      <a:pt x="27" y="103"/>
                      <a:pt x="17" y="116"/>
                    </a:cubicBezTo>
                    <a:cubicBezTo>
                      <a:pt x="1" y="98"/>
                      <a:pt x="0" y="60"/>
                      <a:pt x="16" y="38"/>
                    </a:cubicBezTo>
                    <a:cubicBezTo>
                      <a:pt x="23" y="27"/>
                      <a:pt x="32" y="18"/>
                      <a:pt x="48" y="0"/>
                    </a:cubicBezTo>
                    <a:cubicBezTo>
                      <a:pt x="48" y="32"/>
                      <a:pt x="48" y="55"/>
                      <a:pt x="48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0" name="Freeform 71">
                <a:extLst>
                  <a:ext uri="{FF2B5EF4-FFF2-40B4-BE49-F238E27FC236}">
                    <a16:creationId xmlns:a16="http://schemas.microsoft.com/office/drawing/2014/main" id="{E29159FD-EAA7-4720-A0C6-84AAD9544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6188" y="5961063"/>
                <a:ext cx="180975" cy="255587"/>
              </a:xfrm>
              <a:custGeom>
                <a:avLst/>
                <a:gdLst>
                  <a:gd name="T0" fmla="*/ 0 w 73"/>
                  <a:gd name="T1" fmla="*/ 103 h 103"/>
                  <a:gd name="T2" fmla="*/ 73 w 73"/>
                  <a:gd name="T3" fmla="*/ 0 h 103"/>
                  <a:gd name="T4" fmla="*/ 0 w 73"/>
                  <a:gd name="T5" fmla="*/ 102 h 103"/>
                  <a:gd name="T6" fmla="*/ 0 w 73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103">
                    <a:moveTo>
                      <a:pt x="0" y="103"/>
                    </a:moveTo>
                    <a:cubicBezTo>
                      <a:pt x="15" y="62"/>
                      <a:pt x="23" y="17"/>
                      <a:pt x="73" y="0"/>
                    </a:cubicBezTo>
                    <a:cubicBezTo>
                      <a:pt x="71" y="51"/>
                      <a:pt x="52" y="88"/>
                      <a:pt x="0" y="102"/>
                    </a:cubicBezTo>
                    <a:cubicBezTo>
                      <a:pt x="0" y="102"/>
                      <a:pt x="0" y="103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1" name="Freeform 72">
                <a:extLst>
                  <a:ext uri="{FF2B5EF4-FFF2-40B4-BE49-F238E27FC236}">
                    <a16:creationId xmlns:a16="http://schemas.microsoft.com/office/drawing/2014/main" id="{CE777376-BBB7-4490-8B5D-4FC4E06B2D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8" y="7138988"/>
                <a:ext cx="207962" cy="196850"/>
              </a:xfrm>
              <a:custGeom>
                <a:avLst/>
                <a:gdLst>
                  <a:gd name="T0" fmla="*/ 0 w 84"/>
                  <a:gd name="T1" fmla="*/ 0 h 80"/>
                  <a:gd name="T2" fmla="*/ 84 w 84"/>
                  <a:gd name="T3" fmla="*/ 80 h 80"/>
                  <a:gd name="T4" fmla="*/ 0 w 84"/>
                  <a:gd name="T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80">
                    <a:moveTo>
                      <a:pt x="0" y="0"/>
                    </a:moveTo>
                    <a:cubicBezTo>
                      <a:pt x="43" y="13"/>
                      <a:pt x="78" y="30"/>
                      <a:pt x="84" y="80"/>
                    </a:cubicBezTo>
                    <a:cubicBezTo>
                      <a:pt x="36" y="74"/>
                      <a:pt x="12" y="4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2" name="Freeform 73">
                <a:extLst>
                  <a:ext uri="{FF2B5EF4-FFF2-40B4-BE49-F238E27FC236}">
                    <a16:creationId xmlns:a16="http://schemas.microsoft.com/office/drawing/2014/main" id="{3DF3B549-A69F-40CE-A691-4B96B143D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2175" y="6794500"/>
                <a:ext cx="128587" cy="311150"/>
              </a:xfrm>
              <a:custGeom>
                <a:avLst/>
                <a:gdLst>
                  <a:gd name="T0" fmla="*/ 52 w 52"/>
                  <a:gd name="T1" fmla="*/ 89 h 126"/>
                  <a:gd name="T2" fmla="*/ 30 w 52"/>
                  <a:gd name="T3" fmla="*/ 126 h 126"/>
                  <a:gd name="T4" fmla="*/ 34 w 52"/>
                  <a:gd name="T5" fmla="*/ 0 h 126"/>
                  <a:gd name="T6" fmla="*/ 51 w 52"/>
                  <a:gd name="T7" fmla="*/ 90 h 126"/>
                  <a:gd name="T8" fmla="*/ 52 w 52"/>
                  <a:gd name="T9" fmla="*/ 8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26">
                    <a:moveTo>
                      <a:pt x="52" y="89"/>
                    </a:moveTo>
                    <a:cubicBezTo>
                      <a:pt x="45" y="101"/>
                      <a:pt x="38" y="113"/>
                      <a:pt x="30" y="126"/>
                    </a:cubicBezTo>
                    <a:cubicBezTo>
                      <a:pt x="4" y="87"/>
                      <a:pt x="0" y="48"/>
                      <a:pt x="34" y="0"/>
                    </a:cubicBezTo>
                    <a:cubicBezTo>
                      <a:pt x="40" y="36"/>
                      <a:pt x="46" y="63"/>
                      <a:pt x="51" y="90"/>
                    </a:cubicBezTo>
                    <a:cubicBezTo>
                      <a:pt x="51" y="90"/>
                      <a:pt x="52" y="89"/>
                      <a:pt x="5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3" name="Freeform 74">
                <a:extLst>
                  <a:ext uri="{FF2B5EF4-FFF2-40B4-BE49-F238E27FC236}">
                    <a16:creationId xmlns:a16="http://schemas.microsoft.com/office/drawing/2014/main" id="{14E5D561-4B45-44D2-9168-3008121232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6788" y="5945188"/>
                <a:ext cx="163512" cy="249237"/>
              </a:xfrm>
              <a:custGeom>
                <a:avLst/>
                <a:gdLst>
                  <a:gd name="T0" fmla="*/ 4 w 66"/>
                  <a:gd name="T1" fmla="*/ 0 h 101"/>
                  <a:gd name="T2" fmla="*/ 66 w 66"/>
                  <a:gd name="T3" fmla="*/ 101 h 101"/>
                  <a:gd name="T4" fmla="*/ 4 w 66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" h="101">
                    <a:moveTo>
                      <a:pt x="4" y="0"/>
                    </a:moveTo>
                    <a:cubicBezTo>
                      <a:pt x="60" y="40"/>
                      <a:pt x="60" y="40"/>
                      <a:pt x="66" y="101"/>
                    </a:cubicBezTo>
                    <a:cubicBezTo>
                      <a:pt x="25" y="80"/>
                      <a:pt x="0" y="5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4" name="Freeform 75">
                <a:extLst>
                  <a:ext uri="{FF2B5EF4-FFF2-40B4-BE49-F238E27FC236}">
                    <a16:creationId xmlns:a16="http://schemas.microsoft.com/office/drawing/2014/main" id="{F4F645F4-C536-4BC7-A912-0D2779D0F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138" y="7402513"/>
                <a:ext cx="141287" cy="284162"/>
              </a:xfrm>
              <a:custGeom>
                <a:avLst/>
                <a:gdLst>
                  <a:gd name="T0" fmla="*/ 35 w 57"/>
                  <a:gd name="T1" fmla="*/ 115 h 115"/>
                  <a:gd name="T2" fmla="*/ 4 w 57"/>
                  <a:gd name="T3" fmla="*/ 77 h 115"/>
                  <a:gd name="T4" fmla="*/ 0 w 57"/>
                  <a:gd name="T5" fmla="*/ 0 h 115"/>
                  <a:gd name="T6" fmla="*/ 35 w 57"/>
                  <a:gd name="T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15">
                    <a:moveTo>
                      <a:pt x="35" y="115"/>
                    </a:moveTo>
                    <a:cubicBezTo>
                      <a:pt x="25" y="102"/>
                      <a:pt x="15" y="90"/>
                      <a:pt x="4" y="77"/>
                    </a:cubicBezTo>
                    <a:cubicBezTo>
                      <a:pt x="3" y="53"/>
                      <a:pt x="2" y="28"/>
                      <a:pt x="0" y="0"/>
                    </a:cubicBezTo>
                    <a:cubicBezTo>
                      <a:pt x="49" y="42"/>
                      <a:pt x="57" y="73"/>
                      <a:pt x="35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5" name="Freeform 76">
                <a:extLst>
                  <a:ext uri="{FF2B5EF4-FFF2-40B4-BE49-F238E27FC236}">
                    <a16:creationId xmlns:a16="http://schemas.microsoft.com/office/drawing/2014/main" id="{EFC36385-1ABE-4993-A4ED-373ED577C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775" y="6164263"/>
                <a:ext cx="160337" cy="274637"/>
              </a:xfrm>
              <a:custGeom>
                <a:avLst/>
                <a:gdLst>
                  <a:gd name="T0" fmla="*/ 45 w 65"/>
                  <a:gd name="T1" fmla="*/ 111 h 111"/>
                  <a:gd name="T2" fmla="*/ 10 w 65"/>
                  <a:gd name="T3" fmla="*/ 0 h 111"/>
                  <a:gd name="T4" fmla="*/ 45 w 65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11">
                    <a:moveTo>
                      <a:pt x="45" y="111"/>
                    </a:moveTo>
                    <a:cubicBezTo>
                      <a:pt x="9" y="82"/>
                      <a:pt x="0" y="46"/>
                      <a:pt x="10" y="0"/>
                    </a:cubicBezTo>
                    <a:cubicBezTo>
                      <a:pt x="44" y="31"/>
                      <a:pt x="65" y="64"/>
                      <a:pt x="45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6" name="Freeform 77">
                <a:extLst>
                  <a:ext uri="{FF2B5EF4-FFF2-40B4-BE49-F238E27FC236}">
                    <a16:creationId xmlns:a16="http://schemas.microsoft.com/office/drawing/2014/main" id="{9440B2E7-D2BA-43AE-918C-455FE58EB6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1713" y="6162675"/>
                <a:ext cx="160337" cy="261937"/>
              </a:xfrm>
              <a:custGeom>
                <a:avLst/>
                <a:gdLst>
                  <a:gd name="T0" fmla="*/ 51 w 65"/>
                  <a:gd name="T1" fmla="*/ 106 h 106"/>
                  <a:gd name="T2" fmla="*/ 7 w 65"/>
                  <a:gd name="T3" fmla="*/ 0 h 106"/>
                  <a:gd name="T4" fmla="*/ 51 w 65"/>
                  <a:gd name="T5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06">
                    <a:moveTo>
                      <a:pt x="51" y="106"/>
                    </a:moveTo>
                    <a:cubicBezTo>
                      <a:pt x="4" y="68"/>
                      <a:pt x="0" y="60"/>
                      <a:pt x="7" y="0"/>
                    </a:cubicBezTo>
                    <a:cubicBezTo>
                      <a:pt x="41" y="28"/>
                      <a:pt x="65" y="58"/>
                      <a:pt x="51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7" name="Freeform 78">
                <a:extLst>
                  <a:ext uri="{FF2B5EF4-FFF2-40B4-BE49-F238E27FC236}">
                    <a16:creationId xmlns:a16="http://schemas.microsoft.com/office/drawing/2014/main" id="{143B1F76-A4C3-4628-8D67-D018DD595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7475" y="6811963"/>
                <a:ext cx="128587" cy="311150"/>
              </a:xfrm>
              <a:custGeom>
                <a:avLst/>
                <a:gdLst>
                  <a:gd name="T0" fmla="*/ 1 w 52"/>
                  <a:gd name="T1" fmla="*/ 91 h 126"/>
                  <a:gd name="T2" fmla="*/ 16 w 52"/>
                  <a:gd name="T3" fmla="*/ 0 h 126"/>
                  <a:gd name="T4" fmla="*/ 23 w 52"/>
                  <a:gd name="T5" fmla="*/ 126 h 126"/>
                  <a:gd name="T6" fmla="*/ 0 w 52"/>
                  <a:gd name="T7" fmla="*/ 90 h 126"/>
                  <a:gd name="T8" fmla="*/ 1 w 52"/>
                  <a:gd name="T9" fmla="*/ 9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26">
                    <a:moveTo>
                      <a:pt x="1" y="91"/>
                    </a:moveTo>
                    <a:cubicBezTo>
                      <a:pt x="5" y="63"/>
                      <a:pt x="10" y="35"/>
                      <a:pt x="16" y="0"/>
                    </a:cubicBezTo>
                    <a:cubicBezTo>
                      <a:pt x="52" y="47"/>
                      <a:pt x="45" y="86"/>
                      <a:pt x="23" y="126"/>
                    </a:cubicBezTo>
                    <a:cubicBezTo>
                      <a:pt x="15" y="113"/>
                      <a:pt x="7" y="101"/>
                      <a:pt x="0" y="90"/>
                    </a:cubicBezTo>
                    <a:cubicBezTo>
                      <a:pt x="0" y="89"/>
                      <a:pt x="1" y="91"/>
                      <a:pt x="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8" name="Freeform 79">
                <a:extLst>
                  <a:ext uri="{FF2B5EF4-FFF2-40B4-BE49-F238E27FC236}">
                    <a16:creationId xmlns:a16="http://schemas.microsoft.com/office/drawing/2014/main" id="{7506D832-E2E5-4A68-85B4-1BD653FBF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675" y="7034213"/>
                <a:ext cx="141287" cy="292100"/>
              </a:xfrm>
              <a:custGeom>
                <a:avLst/>
                <a:gdLst>
                  <a:gd name="T0" fmla="*/ 22 w 57"/>
                  <a:gd name="T1" fmla="*/ 0 h 118"/>
                  <a:gd name="T2" fmla="*/ 36 w 57"/>
                  <a:gd name="T3" fmla="*/ 118 h 118"/>
                  <a:gd name="T4" fmla="*/ 22 w 57"/>
                  <a:gd name="T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118">
                    <a:moveTo>
                      <a:pt x="22" y="0"/>
                    </a:moveTo>
                    <a:cubicBezTo>
                      <a:pt x="57" y="37"/>
                      <a:pt x="54" y="76"/>
                      <a:pt x="36" y="118"/>
                    </a:cubicBezTo>
                    <a:cubicBezTo>
                      <a:pt x="0" y="82"/>
                      <a:pt x="6" y="43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9" name="Freeform 80">
                <a:extLst>
                  <a:ext uri="{FF2B5EF4-FFF2-40B4-BE49-F238E27FC236}">
                    <a16:creationId xmlns:a16="http://schemas.microsoft.com/office/drawing/2014/main" id="{05797CA4-D6EC-4DA3-B21E-21C17D3AB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719763"/>
                <a:ext cx="200025" cy="219075"/>
              </a:xfrm>
              <a:custGeom>
                <a:avLst/>
                <a:gdLst>
                  <a:gd name="T0" fmla="*/ 11 w 81"/>
                  <a:gd name="T1" fmla="*/ 0 h 89"/>
                  <a:gd name="T2" fmla="*/ 81 w 81"/>
                  <a:gd name="T3" fmla="*/ 89 h 89"/>
                  <a:gd name="T4" fmla="*/ 0 w 81"/>
                  <a:gd name="T5" fmla="*/ 7 h 89"/>
                  <a:gd name="T6" fmla="*/ 11 w 81"/>
                  <a:gd name="T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89">
                    <a:moveTo>
                      <a:pt x="11" y="0"/>
                    </a:moveTo>
                    <a:cubicBezTo>
                      <a:pt x="35" y="29"/>
                      <a:pt x="58" y="59"/>
                      <a:pt x="81" y="89"/>
                    </a:cubicBezTo>
                    <a:cubicBezTo>
                      <a:pt x="20" y="78"/>
                      <a:pt x="11" y="68"/>
                      <a:pt x="0" y="7"/>
                    </a:cubicBezTo>
                    <a:cubicBezTo>
                      <a:pt x="4" y="5"/>
                      <a:pt x="8" y="2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0" name="Freeform 81">
                <a:extLst>
                  <a:ext uri="{FF2B5EF4-FFF2-40B4-BE49-F238E27FC236}">
                    <a16:creationId xmlns:a16="http://schemas.microsoft.com/office/drawing/2014/main" id="{2C8A5027-307D-4F5D-A3FD-42D704E4A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6416675"/>
                <a:ext cx="168275" cy="265112"/>
              </a:xfrm>
              <a:custGeom>
                <a:avLst/>
                <a:gdLst>
                  <a:gd name="T0" fmla="*/ 14 w 68"/>
                  <a:gd name="T1" fmla="*/ 0 h 107"/>
                  <a:gd name="T2" fmla="*/ 58 w 68"/>
                  <a:gd name="T3" fmla="*/ 107 h 107"/>
                  <a:gd name="T4" fmla="*/ 14 w 68"/>
                  <a:gd name="T5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8" h="107">
                    <a:moveTo>
                      <a:pt x="14" y="0"/>
                    </a:moveTo>
                    <a:cubicBezTo>
                      <a:pt x="53" y="26"/>
                      <a:pt x="68" y="60"/>
                      <a:pt x="58" y="107"/>
                    </a:cubicBezTo>
                    <a:cubicBezTo>
                      <a:pt x="25" y="79"/>
                      <a:pt x="0" y="5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1" name="Freeform 82">
                <a:extLst>
                  <a:ext uri="{FF2B5EF4-FFF2-40B4-BE49-F238E27FC236}">
                    <a16:creationId xmlns:a16="http://schemas.microsoft.com/office/drawing/2014/main" id="{41829C71-3D4A-4CC5-AF0C-048306FCB7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188" y="6402388"/>
                <a:ext cx="139700" cy="261937"/>
              </a:xfrm>
              <a:custGeom>
                <a:avLst/>
                <a:gdLst>
                  <a:gd name="T0" fmla="*/ 34 w 57"/>
                  <a:gd name="T1" fmla="*/ 106 h 106"/>
                  <a:gd name="T2" fmla="*/ 0 w 57"/>
                  <a:gd name="T3" fmla="*/ 0 h 106"/>
                  <a:gd name="T4" fmla="*/ 47 w 57"/>
                  <a:gd name="T5" fmla="*/ 101 h 106"/>
                  <a:gd name="T6" fmla="*/ 34 w 57"/>
                  <a:gd name="T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06">
                    <a:moveTo>
                      <a:pt x="34" y="106"/>
                    </a:moveTo>
                    <a:cubicBezTo>
                      <a:pt x="23" y="70"/>
                      <a:pt x="11" y="35"/>
                      <a:pt x="0" y="0"/>
                    </a:cubicBezTo>
                    <a:cubicBezTo>
                      <a:pt x="52" y="26"/>
                      <a:pt x="57" y="42"/>
                      <a:pt x="47" y="101"/>
                    </a:cubicBezTo>
                    <a:cubicBezTo>
                      <a:pt x="43" y="103"/>
                      <a:pt x="38" y="104"/>
                      <a:pt x="34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87" name="星形: 五角 586">
              <a:extLst>
                <a:ext uri="{FF2B5EF4-FFF2-40B4-BE49-F238E27FC236}">
                  <a16:creationId xmlns:a16="http://schemas.microsoft.com/office/drawing/2014/main" id="{BAD0B7EB-6634-4925-8DC7-1177CAB1DCD0}"/>
                </a:ext>
              </a:extLst>
            </p:cNvPr>
            <p:cNvSpPr/>
            <p:nvPr/>
          </p:nvSpPr>
          <p:spPr>
            <a:xfrm>
              <a:off x="-2034461" y="6202819"/>
              <a:ext cx="138394" cy="138394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2" name="组合 661">
            <a:extLst>
              <a:ext uri="{FF2B5EF4-FFF2-40B4-BE49-F238E27FC236}">
                <a16:creationId xmlns:a16="http://schemas.microsoft.com/office/drawing/2014/main" id="{4D1BDD35-E90F-405B-BAEA-5AA366035443}"/>
              </a:ext>
            </a:extLst>
          </p:cNvPr>
          <p:cNvGrpSpPr/>
          <p:nvPr/>
        </p:nvGrpSpPr>
        <p:grpSpPr>
          <a:xfrm>
            <a:off x="8752206" y="4207524"/>
            <a:ext cx="1629468" cy="1209713"/>
            <a:chOff x="-2779998" y="5131500"/>
            <a:chExt cx="1629468" cy="1209713"/>
          </a:xfrm>
          <a:solidFill>
            <a:srgbClr val="F9DEC8"/>
          </a:solidFill>
        </p:grpSpPr>
        <p:grpSp>
          <p:nvGrpSpPr>
            <p:cNvPr id="663" name="组合 662">
              <a:extLst>
                <a:ext uri="{FF2B5EF4-FFF2-40B4-BE49-F238E27FC236}">
                  <a16:creationId xmlns:a16="http://schemas.microsoft.com/office/drawing/2014/main" id="{34A245BA-DEAB-44BE-A53B-B70FDB0260F2}"/>
                </a:ext>
              </a:extLst>
            </p:cNvPr>
            <p:cNvGrpSpPr/>
            <p:nvPr/>
          </p:nvGrpSpPr>
          <p:grpSpPr>
            <a:xfrm>
              <a:off x="-2779998" y="5131500"/>
              <a:ext cx="1629468" cy="1106557"/>
              <a:chOff x="1111251" y="4673600"/>
              <a:chExt cx="5238749" cy="3557587"/>
            </a:xfrm>
            <a:grpFill/>
          </p:grpSpPr>
          <p:sp>
            <p:nvSpPr>
              <p:cNvPr id="665" name="Freeform 9">
                <a:extLst>
                  <a:ext uri="{FF2B5EF4-FFF2-40B4-BE49-F238E27FC236}">
                    <a16:creationId xmlns:a16="http://schemas.microsoft.com/office/drawing/2014/main" id="{30EAEE71-077B-4B39-9BBE-E92659446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7125" y="6164263"/>
                <a:ext cx="142875" cy="265112"/>
              </a:xfrm>
              <a:custGeom>
                <a:avLst/>
                <a:gdLst>
                  <a:gd name="T0" fmla="*/ 58 w 58"/>
                  <a:gd name="T1" fmla="*/ 61 h 107"/>
                  <a:gd name="T2" fmla="*/ 16 w 58"/>
                  <a:gd name="T3" fmla="*/ 107 h 107"/>
                  <a:gd name="T4" fmla="*/ 41 w 58"/>
                  <a:gd name="T5" fmla="*/ 3 h 107"/>
                  <a:gd name="T6" fmla="*/ 58 w 58"/>
                  <a:gd name="T7" fmla="*/ 5 h 107"/>
                  <a:gd name="T8" fmla="*/ 58 w 58"/>
                  <a:gd name="T9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07">
                    <a:moveTo>
                      <a:pt x="58" y="61"/>
                    </a:moveTo>
                    <a:cubicBezTo>
                      <a:pt x="45" y="76"/>
                      <a:pt x="31" y="90"/>
                      <a:pt x="16" y="107"/>
                    </a:cubicBezTo>
                    <a:cubicBezTo>
                      <a:pt x="0" y="65"/>
                      <a:pt x="13" y="32"/>
                      <a:pt x="41" y="3"/>
                    </a:cubicBezTo>
                    <a:cubicBezTo>
                      <a:pt x="43" y="0"/>
                      <a:pt x="52" y="4"/>
                      <a:pt x="58" y="5"/>
                    </a:cubicBezTo>
                    <a:cubicBezTo>
                      <a:pt x="58" y="24"/>
                      <a:pt x="58" y="42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6" name="Freeform 10">
                <a:extLst>
                  <a:ext uri="{FF2B5EF4-FFF2-40B4-BE49-F238E27FC236}">
                    <a16:creationId xmlns:a16="http://schemas.microsoft.com/office/drawing/2014/main" id="{91DBECB1-D346-4B96-AB19-F9D327537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9663" y="6373813"/>
                <a:ext cx="160337" cy="307975"/>
              </a:xfrm>
              <a:custGeom>
                <a:avLst/>
                <a:gdLst>
                  <a:gd name="T0" fmla="*/ 65 w 65"/>
                  <a:gd name="T1" fmla="*/ 55 h 124"/>
                  <a:gd name="T2" fmla="*/ 15 w 65"/>
                  <a:gd name="T3" fmla="*/ 124 h 124"/>
                  <a:gd name="T4" fmla="*/ 65 w 65"/>
                  <a:gd name="T5" fmla="*/ 0 h 124"/>
                  <a:gd name="T6" fmla="*/ 65 w 65"/>
                  <a:gd name="T7" fmla="*/ 5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24">
                    <a:moveTo>
                      <a:pt x="65" y="55"/>
                    </a:moveTo>
                    <a:cubicBezTo>
                      <a:pt x="50" y="76"/>
                      <a:pt x="34" y="98"/>
                      <a:pt x="15" y="124"/>
                    </a:cubicBezTo>
                    <a:cubicBezTo>
                      <a:pt x="0" y="63"/>
                      <a:pt x="32" y="31"/>
                      <a:pt x="65" y="0"/>
                    </a:cubicBezTo>
                    <a:cubicBezTo>
                      <a:pt x="65" y="18"/>
                      <a:pt x="65" y="37"/>
                      <a:pt x="6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7" name="Freeform 11">
                <a:extLst>
                  <a:ext uri="{FF2B5EF4-FFF2-40B4-BE49-F238E27FC236}">
                    <a16:creationId xmlns:a16="http://schemas.microsoft.com/office/drawing/2014/main" id="{F12C553E-680A-4DE5-BC09-9C23F4DF5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4063" y="4686300"/>
                <a:ext cx="274637" cy="174625"/>
              </a:xfrm>
              <a:custGeom>
                <a:avLst/>
                <a:gdLst>
                  <a:gd name="T0" fmla="*/ 0 w 111"/>
                  <a:gd name="T1" fmla="*/ 69 h 71"/>
                  <a:gd name="T2" fmla="*/ 111 w 111"/>
                  <a:gd name="T3" fmla="*/ 2 h 71"/>
                  <a:gd name="T4" fmla="*/ 0 w 111"/>
                  <a:gd name="T5" fmla="*/ 6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71">
                    <a:moveTo>
                      <a:pt x="0" y="69"/>
                    </a:moveTo>
                    <a:cubicBezTo>
                      <a:pt x="23" y="23"/>
                      <a:pt x="58" y="0"/>
                      <a:pt x="111" y="2"/>
                    </a:cubicBezTo>
                    <a:cubicBezTo>
                      <a:pt x="87" y="47"/>
                      <a:pt x="52" y="71"/>
                      <a:pt x="0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8" name="Freeform 12">
                <a:extLst>
                  <a:ext uri="{FF2B5EF4-FFF2-40B4-BE49-F238E27FC236}">
                    <a16:creationId xmlns:a16="http://schemas.microsoft.com/office/drawing/2014/main" id="{D7326881-AFF7-40D1-877B-73B0246D6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5250" y="4673600"/>
                <a:ext cx="266700" cy="176212"/>
              </a:xfrm>
              <a:custGeom>
                <a:avLst/>
                <a:gdLst>
                  <a:gd name="T0" fmla="*/ 0 w 108"/>
                  <a:gd name="T1" fmla="*/ 6 h 71"/>
                  <a:gd name="T2" fmla="*/ 108 w 108"/>
                  <a:gd name="T3" fmla="*/ 67 h 71"/>
                  <a:gd name="T4" fmla="*/ 0 w 108"/>
                  <a:gd name="T5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8" h="71">
                    <a:moveTo>
                      <a:pt x="0" y="6"/>
                    </a:moveTo>
                    <a:cubicBezTo>
                      <a:pt x="53" y="0"/>
                      <a:pt x="83" y="28"/>
                      <a:pt x="108" y="67"/>
                    </a:cubicBezTo>
                    <a:cubicBezTo>
                      <a:pt x="50" y="71"/>
                      <a:pt x="39" y="6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9" name="Freeform 13">
                <a:extLst>
                  <a:ext uri="{FF2B5EF4-FFF2-40B4-BE49-F238E27FC236}">
                    <a16:creationId xmlns:a16="http://schemas.microsoft.com/office/drawing/2014/main" id="{04311518-CA8D-4D2A-AC33-C757DC2C1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6450" y="5514975"/>
                <a:ext cx="230187" cy="219075"/>
              </a:xfrm>
              <a:custGeom>
                <a:avLst/>
                <a:gdLst>
                  <a:gd name="T0" fmla="*/ 93 w 93"/>
                  <a:gd name="T1" fmla="*/ 77 h 89"/>
                  <a:gd name="T2" fmla="*/ 78 w 93"/>
                  <a:gd name="T3" fmla="*/ 87 h 89"/>
                  <a:gd name="T4" fmla="*/ 0 w 93"/>
                  <a:gd name="T5" fmla="*/ 0 h 89"/>
                  <a:gd name="T6" fmla="*/ 82 w 93"/>
                  <a:gd name="T7" fmla="*/ 49 h 89"/>
                  <a:gd name="T8" fmla="*/ 93 w 93"/>
                  <a:gd name="T9" fmla="*/ 77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89">
                    <a:moveTo>
                      <a:pt x="93" y="77"/>
                    </a:moveTo>
                    <a:cubicBezTo>
                      <a:pt x="88" y="81"/>
                      <a:pt x="81" y="89"/>
                      <a:pt x="78" y="87"/>
                    </a:cubicBezTo>
                    <a:cubicBezTo>
                      <a:pt x="35" y="74"/>
                      <a:pt x="27" y="65"/>
                      <a:pt x="0" y="0"/>
                    </a:cubicBezTo>
                    <a:cubicBezTo>
                      <a:pt x="33" y="20"/>
                      <a:pt x="57" y="35"/>
                      <a:pt x="82" y="49"/>
                    </a:cubicBezTo>
                    <a:cubicBezTo>
                      <a:pt x="85" y="59"/>
                      <a:pt x="89" y="68"/>
                      <a:pt x="93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0" name="Freeform 14">
                <a:extLst>
                  <a:ext uri="{FF2B5EF4-FFF2-40B4-BE49-F238E27FC236}">
                    <a16:creationId xmlns:a16="http://schemas.microsoft.com/office/drawing/2014/main" id="{E8E02957-5978-40BD-B885-B4B6A1D53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5100" y="7708900"/>
                <a:ext cx="188912" cy="255587"/>
              </a:xfrm>
              <a:custGeom>
                <a:avLst/>
                <a:gdLst>
                  <a:gd name="T0" fmla="*/ 11 w 77"/>
                  <a:gd name="T1" fmla="*/ 103 h 103"/>
                  <a:gd name="T2" fmla="*/ 77 w 77"/>
                  <a:gd name="T3" fmla="*/ 0 h 103"/>
                  <a:gd name="T4" fmla="*/ 56 w 77"/>
                  <a:gd name="T5" fmla="*/ 76 h 103"/>
                  <a:gd name="T6" fmla="*/ 11 w 77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103">
                    <a:moveTo>
                      <a:pt x="11" y="103"/>
                    </a:moveTo>
                    <a:cubicBezTo>
                      <a:pt x="0" y="63"/>
                      <a:pt x="19" y="32"/>
                      <a:pt x="77" y="0"/>
                    </a:cubicBezTo>
                    <a:cubicBezTo>
                      <a:pt x="69" y="28"/>
                      <a:pt x="62" y="52"/>
                      <a:pt x="56" y="76"/>
                    </a:cubicBezTo>
                    <a:cubicBezTo>
                      <a:pt x="41" y="85"/>
                      <a:pt x="26" y="94"/>
                      <a:pt x="11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1" name="Freeform 15">
                <a:extLst>
                  <a:ext uri="{FF2B5EF4-FFF2-40B4-BE49-F238E27FC236}">
                    <a16:creationId xmlns:a16="http://schemas.microsoft.com/office/drawing/2014/main" id="{848E4A41-512F-4769-9C24-AB0703A7F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2500" y="7835900"/>
                <a:ext cx="209550" cy="223837"/>
              </a:xfrm>
              <a:custGeom>
                <a:avLst/>
                <a:gdLst>
                  <a:gd name="T0" fmla="*/ 43 w 85"/>
                  <a:gd name="T1" fmla="*/ 74 h 91"/>
                  <a:gd name="T2" fmla="*/ 0 w 85"/>
                  <a:gd name="T3" fmla="*/ 0 h 91"/>
                  <a:gd name="T4" fmla="*/ 85 w 85"/>
                  <a:gd name="T5" fmla="*/ 79 h 91"/>
                  <a:gd name="T6" fmla="*/ 76 w 85"/>
                  <a:gd name="T7" fmla="*/ 91 h 91"/>
                  <a:gd name="T8" fmla="*/ 43 w 85"/>
                  <a:gd name="T9" fmla="*/ 74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1">
                    <a:moveTo>
                      <a:pt x="43" y="74"/>
                    </a:moveTo>
                    <a:cubicBezTo>
                      <a:pt x="29" y="51"/>
                      <a:pt x="16" y="28"/>
                      <a:pt x="0" y="0"/>
                    </a:cubicBezTo>
                    <a:cubicBezTo>
                      <a:pt x="53" y="7"/>
                      <a:pt x="73" y="40"/>
                      <a:pt x="85" y="79"/>
                    </a:cubicBezTo>
                    <a:cubicBezTo>
                      <a:pt x="85" y="82"/>
                      <a:pt x="79" y="87"/>
                      <a:pt x="76" y="91"/>
                    </a:cubicBezTo>
                    <a:cubicBezTo>
                      <a:pt x="65" y="85"/>
                      <a:pt x="54" y="80"/>
                      <a:pt x="4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2" name="Freeform 16">
                <a:extLst>
                  <a:ext uri="{FF2B5EF4-FFF2-40B4-BE49-F238E27FC236}">
                    <a16:creationId xmlns:a16="http://schemas.microsoft.com/office/drawing/2014/main" id="{4C07E923-A138-4771-9356-A90DE95EC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9325" y="6586538"/>
                <a:ext cx="142875" cy="300037"/>
              </a:xfrm>
              <a:custGeom>
                <a:avLst/>
                <a:gdLst>
                  <a:gd name="T0" fmla="*/ 55 w 58"/>
                  <a:gd name="T1" fmla="*/ 103 h 121"/>
                  <a:gd name="T2" fmla="*/ 40 w 58"/>
                  <a:gd name="T3" fmla="*/ 121 h 121"/>
                  <a:gd name="T4" fmla="*/ 26 w 58"/>
                  <a:gd name="T5" fmla="*/ 0 h 121"/>
                  <a:gd name="T6" fmla="*/ 58 w 58"/>
                  <a:gd name="T7" fmla="*/ 79 h 121"/>
                  <a:gd name="T8" fmla="*/ 55 w 58"/>
                  <a:gd name="T9" fmla="*/ 10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21">
                    <a:moveTo>
                      <a:pt x="55" y="103"/>
                    </a:moveTo>
                    <a:cubicBezTo>
                      <a:pt x="50" y="109"/>
                      <a:pt x="45" y="115"/>
                      <a:pt x="40" y="121"/>
                    </a:cubicBezTo>
                    <a:cubicBezTo>
                      <a:pt x="11" y="85"/>
                      <a:pt x="0" y="49"/>
                      <a:pt x="26" y="0"/>
                    </a:cubicBezTo>
                    <a:cubicBezTo>
                      <a:pt x="38" y="29"/>
                      <a:pt x="48" y="54"/>
                      <a:pt x="58" y="79"/>
                    </a:cubicBezTo>
                    <a:cubicBezTo>
                      <a:pt x="57" y="87"/>
                      <a:pt x="56" y="95"/>
                      <a:pt x="5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3" name="Freeform 17">
                <a:extLst>
                  <a:ext uri="{FF2B5EF4-FFF2-40B4-BE49-F238E27FC236}">
                    <a16:creationId xmlns:a16="http://schemas.microsoft.com/office/drawing/2014/main" id="{6829B983-5399-4EF7-B0C1-C1293AAF1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488" y="4695825"/>
                <a:ext cx="182562" cy="242887"/>
              </a:xfrm>
              <a:custGeom>
                <a:avLst/>
                <a:gdLst>
                  <a:gd name="T0" fmla="*/ 28 w 74"/>
                  <a:gd name="T1" fmla="*/ 76 h 98"/>
                  <a:gd name="T2" fmla="*/ 0 w 74"/>
                  <a:gd name="T3" fmla="*/ 0 h 98"/>
                  <a:gd name="T4" fmla="*/ 74 w 74"/>
                  <a:gd name="T5" fmla="*/ 98 h 98"/>
                  <a:gd name="T6" fmla="*/ 48 w 74"/>
                  <a:gd name="T7" fmla="*/ 89 h 98"/>
                  <a:gd name="T8" fmla="*/ 28 w 74"/>
                  <a:gd name="T9" fmla="*/ 7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98">
                    <a:moveTo>
                      <a:pt x="28" y="76"/>
                    </a:moveTo>
                    <a:cubicBezTo>
                      <a:pt x="19" y="52"/>
                      <a:pt x="10" y="28"/>
                      <a:pt x="0" y="0"/>
                    </a:cubicBezTo>
                    <a:cubicBezTo>
                      <a:pt x="60" y="30"/>
                      <a:pt x="64" y="36"/>
                      <a:pt x="74" y="98"/>
                    </a:cubicBezTo>
                    <a:cubicBezTo>
                      <a:pt x="65" y="95"/>
                      <a:pt x="57" y="92"/>
                      <a:pt x="48" y="89"/>
                    </a:cubicBezTo>
                    <a:cubicBezTo>
                      <a:pt x="42" y="85"/>
                      <a:pt x="35" y="81"/>
                      <a:pt x="2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4" name="Freeform 18">
                <a:extLst>
                  <a:ext uri="{FF2B5EF4-FFF2-40B4-BE49-F238E27FC236}">
                    <a16:creationId xmlns:a16="http://schemas.microsoft.com/office/drawing/2014/main" id="{D4B78572-A45A-46ED-B036-D916C1ECF1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1163" y="4868863"/>
                <a:ext cx="158750" cy="260350"/>
              </a:xfrm>
              <a:custGeom>
                <a:avLst/>
                <a:gdLst>
                  <a:gd name="T0" fmla="*/ 16 w 64"/>
                  <a:gd name="T1" fmla="*/ 105 h 105"/>
                  <a:gd name="T2" fmla="*/ 21 w 64"/>
                  <a:gd name="T3" fmla="*/ 28 h 105"/>
                  <a:gd name="T4" fmla="*/ 64 w 64"/>
                  <a:gd name="T5" fmla="*/ 0 h 105"/>
                  <a:gd name="T6" fmla="*/ 41 w 64"/>
                  <a:gd name="T7" fmla="*/ 79 h 105"/>
                  <a:gd name="T8" fmla="*/ 16 w 64"/>
                  <a:gd name="T9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5">
                    <a:moveTo>
                      <a:pt x="16" y="105"/>
                    </a:moveTo>
                    <a:cubicBezTo>
                      <a:pt x="0" y="89"/>
                      <a:pt x="2" y="48"/>
                      <a:pt x="21" y="28"/>
                    </a:cubicBezTo>
                    <a:cubicBezTo>
                      <a:pt x="31" y="17"/>
                      <a:pt x="43" y="7"/>
                      <a:pt x="64" y="0"/>
                    </a:cubicBezTo>
                    <a:cubicBezTo>
                      <a:pt x="56" y="27"/>
                      <a:pt x="48" y="53"/>
                      <a:pt x="41" y="79"/>
                    </a:cubicBezTo>
                    <a:cubicBezTo>
                      <a:pt x="32" y="87"/>
                      <a:pt x="24" y="96"/>
                      <a:pt x="16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5" name="Freeform 19">
                <a:extLst>
                  <a:ext uri="{FF2B5EF4-FFF2-40B4-BE49-F238E27FC236}">
                    <a16:creationId xmlns:a16="http://schemas.microsoft.com/office/drawing/2014/main" id="{D6EB6213-5B41-4C30-927B-6D224D30B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188" y="4903788"/>
                <a:ext cx="280987" cy="125412"/>
              </a:xfrm>
              <a:custGeom>
                <a:avLst/>
                <a:gdLst>
                  <a:gd name="T0" fmla="*/ 31 w 114"/>
                  <a:gd name="T1" fmla="*/ 0 h 51"/>
                  <a:gd name="T2" fmla="*/ 114 w 114"/>
                  <a:gd name="T3" fmla="*/ 0 h 51"/>
                  <a:gd name="T4" fmla="*/ 0 w 114"/>
                  <a:gd name="T5" fmla="*/ 24 h 51"/>
                  <a:gd name="T6" fmla="*/ 31 w 114"/>
                  <a:gd name="T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51">
                    <a:moveTo>
                      <a:pt x="31" y="0"/>
                    </a:moveTo>
                    <a:cubicBezTo>
                      <a:pt x="58" y="0"/>
                      <a:pt x="85" y="0"/>
                      <a:pt x="114" y="0"/>
                    </a:cubicBezTo>
                    <a:cubicBezTo>
                      <a:pt x="72" y="44"/>
                      <a:pt x="36" y="51"/>
                      <a:pt x="0" y="24"/>
                    </a:cubicBezTo>
                    <a:cubicBezTo>
                      <a:pt x="11" y="16"/>
                      <a:pt x="21" y="8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6" name="Freeform 20">
                <a:extLst>
                  <a:ext uri="{FF2B5EF4-FFF2-40B4-BE49-F238E27FC236}">
                    <a16:creationId xmlns:a16="http://schemas.microsoft.com/office/drawing/2014/main" id="{E73E70FD-B9CF-42FF-969C-9E22C7502B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138" y="4883150"/>
                <a:ext cx="298450" cy="117475"/>
              </a:xfrm>
              <a:custGeom>
                <a:avLst/>
                <a:gdLst>
                  <a:gd name="T0" fmla="*/ 82 w 121"/>
                  <a:gd name="T1" fmla="*/ 0 h 47"/>
                  <a:gd name="T2" fmla="*/ 102 w 121"/>
                  <a:gd name="T3" fmla="*/ 13 h 47"/>
                  <a:gd name="T4" fmla="*/ 121 w 121"/>
                  <a:gd name="T5" fmla="*/ 36 h 47"/>
                  <a:gd name="T6" fmla="*/ 0 w 121"/>
                  <a:gd name="T7" fmla="*/ 0 h 47"/>
                  <a:gd name="T8" fmla="*/ 82 w 12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7">
                    <a:moveTo>
                      <a:pt x="82" y="0"/>
                    </a:moveTo>
                    <a:cubicBezTo>
                      <a:pt x="89" y="5"/>
                      <a:pt x="96" y="9"/>
                      <a:pt x="102" y="13"/>
                    </a:cubicBezTo>
                    <a:cubicBezTo>
                      <a:pt x="108" y="20"/>
                      <a:pt x="114" y="27"/>
                      <a:pt x="121" y="36"/>
                    </a:cubicBezTo>
                    <a:cubicBezTo>
                      <a:pt x="78" y="45"/>
                      <a:pt x="39" y="47"/>
                      <a:pt x="0" y="0"/>
                    </a:cubicBezTo>
                    <a:cubicBezTo>
                      <a:pt x="33" y="0"/>
                      <a:pt x="57" y="0"/>
                      <a:pt x="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7" name="Freeform 21">
                <a:extLst>
                  <a:ext uri="{FF2B5EF4-FFF2-40B4-BE49-F238E27FC236}">
                    <a16:creationId xmlns:a16="http://schemas.microsoft.com/office/drawing/2014/main" id="{CC7699AB-4103-4188-8AE2-B292AD752A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5750" y="7548563"/>
                <a:ext cx="266700" cy="180975"/>
              </a:xfrm>
              <a:custGeom>
                <a:avLst/>
                <a:gdLst>
                  <a:gd name="T0" fmla="*/ 108 w 108"/>
                  <a:gd name="T1" fmla="*/ 56 h 73"/>
                  <a:gd name="T2" fmla="*/ 0 w 108"/>
                  <a:gd name="T3" fmla="*/ 0 h 73"/>
                  <a:gd name="T4" fmla="*/ 77 w 108"/>
                  <a:gd name="T5" fmla="*/ 18 h 73"/>
                  <a:gd name="T6" fmla="*/ 108 w 108"/>
                  <a:gd name="T7" fmla="*/ 5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" h="73">
                    <a:moveTo>
                      <a:pt x="108" y="56"/>
                    </a:moveTo>
                    <a:cubicBezTo>
                      <a:pt x="66" y="73"/>
                      <a:pt x="35" y="58"/>
                      <a:pt x="0" y="0"/>
                    </a:cubicBezTo>
                    <a:cubicBezTo>
                      <a:pt x="28" y="6"/>
                      <a:pt x="53" y="12"/>
                      <a:pt x="77" y="18"/>
                    </a:cubicBezTo>
                    <a:cubicBezTo>
                      <a:pt x="88" y="31"/>
                      <a:pt x="98" y="43"/>
                      <a:pt x="10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8" name="Freeform 22">
                <a:extLst>
                  <a:ext uri="{FF2B5EF4-FFF2-40B4-BE49-F238E27FC236}">
                    <a16:creationId xmlns:a16="http://schemas.microsoft.com/office/drawing/2014/main" id="{DCAF967B-6D46-47BC-8F61-ABAD42E4F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0038" y="5180013"/>
                <a:ext cx="260350" cy="155575"/>
              </a:xfrm>
              <a:custGeom>
                <a:avLst/>
                <a:gdLst>
                  <a:gd name="T0" fmla="*/ 31 w 105"/>
                  <a:gd name="T1" fmla="*/ 15 h 63"/>
                  <a:gd name="T2" fmla="*/ 105 w 105"/>
                  <a:gd name="T3" fmla="*/ 0 h 63"/>
                  <a:gd name="T4" fmla="*/ 16 w 105"/>
                  <a:gd name="T5" fmla="*/ 63 h 63"/>
                  <a:gd name="T6" fmla="*/ 0 w 105"/>
                  <a:gd name="T7" fmla="*/ 53 h 63"/>
                  <a:gd name="T8" fmla="*/ 31 w 105"/>
                  <a:gd name="T9" fmla="*/ 1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63">
                    <a:moveTo>
                      <a:pt x="31" y="15"/>
                    </a:moveTo>
                    <a:cubicBezTo>
                      <a:pt x="55" y="11"/>
                      <a:pt x="79" y="6"/>
                      <a:pt x="105" y="0"/>
                    </a:cubicBezTo>
                    <a:cubicBezTo>
                      <a:pt x="88" y="43"/>
                      <a:pt x="57" y="60"/>
                      <a:pt x="16" y="63"/>
                    </a:cubicBezTo>
                    <a:cubicBezTo>
                      <a:pt x="11" y="63"/>
                      <a:pt x="5" y="56"/>
                      <a:pt x="0" y="53"/>
                    </a:cubicBezTo>
                    <a:cubicBezTo>
                      <a:pt x="10" y="40"/>
                      <a:pt x="20" y="28"/>
                      <a:pt x="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9" name="Freeform 23">
                <a:extLst>
                  <a:ext uri="{FF2B5EF4-FFF2-40B4-BE49-F238E27FC236}">
                    <a16:creationId xmlns:a16="http://schemas.microsoft.com/office/drawing/2014/main" id="{F3D4FC14-2D4B-4314-8562-55F08201A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588" y="8115300"/>
                <a:ext cx="307975" cy="115887"/>
              </a:xfrm>
              <a:custGeom>
                <a:avLst/>
                <a:gdLst>
                  <a:gd name="T0" fmla="*/ 41 w 125"/>
                  <a:gd name="T1" fmla="*/ 0 h 47"/>
                  <a:gd name="T2" fmla="*/ 125 w 125"/>
                  <a:gd name="T3" fmla="*/ 8 h 47"/>
                  <a:gd name="T4" fmla="*/ 0 w 125"/>
                  <a:gd name="T5" fmla="*/ 10 h 47"/>
                  <a:gd name="T6" fmla="*/ 41 w 125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47">
                    <a:moveTo>
                      <a:pt x="41" y="0"/>
                    </a:moveTo>
                    <a:cubicBezTo>
                      <a:pt x="67" y="3"/>
                      <a:pt x="94" y="5"/>
                      <a:pt x="125" y="8"/>
                    </a:cubicBezTo>
                    <a:cubicBezTo>
                      <a:pt x="88" y="46"/>
                      <a:pt x="41" y="47"/>
                      <a:pt x="0" y="10"/>
                    </a:cubicBezTo>
                    <a:cubicBezTo>
                      <a:pt x="14" y="6"/>
                      <a:pt x="27" y="3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680" name="Freeform 24">
                <a:extLst>
                  <a:ext uri="{FF2B5EF4-FFF2-40B4-BE49-F238E27FC236}">
                    <a16:creationId xmlns:a16="http://schemas.microsoft.com/office/drawing/2014/main" id="{BACDDF34-2BF2-4A28-BF32-00D614140F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588" y="7926388"/>
                <a:ext cx="236537" cy="212725"/>
              </a:xfrm>
              <a:custGeom>
                <a:avLst/>
                <a:gdLst>
                  <a:gd name="T0" fmla="*/ 41 w 96"/>
                  <a:gd name="T1" fmla="*/ 76 h 86"/>
                  <a:gd name="T2" fmla="*/ 0 w 96"/>
                  <a:gd name="T3" fmla="*/ 86 h 86"/>
                  <a:gd name="T4" fmla="*/ 96 w 96"/>
                  <a:gd name="T5" fmla="*/ 0 h 86"/>
                  <a:gd name="T6" fmla="*/ 41 w 96"/>
                  <a:gd name="T7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86">
                    <a:moveTo>
                      <a:pt x="41" y="76"/>
                    </a:moveTo>
                    <a:cubicBezTo>
                      <a:pt x="27" y="79"/>
                      <a:pt x="14" y="82"/>
                      <a:pt x="0" y="86"/>
                    </a:cubicBezTo>
                    <a:cubicBezTo>
                      <a:pt x="7" y="37"/>
                      <a:pt x="27" y="18"/>
                      <a:pt x="96" y="0"/>
                    </a:cubicBezTo>
                    <a:cubicBezTo>
                      <a:pt x="75" y="29"/>
                      <a:pt x="58" y="53"/>
                      <a:pt x="41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1" name="Freeform 25">
                <a:extLst>
                  <a:ext uri="{FF2B5EF4-FFF2-40B4-BE49-F238E27FC236}">
                    <a16:creationId xmlns:a16="http://schemas.microsoft.com/office/drawing/2014/main" id="{8DCC3378-C696-4980-BB19-94245C729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650" y="7929563"/>
                <a:ext cx="244475" cy="209550"/>
              </a:xfrm>
              <a:custGeom>
                <a:avLst/>
                <a:gdLst>
                  <a:gd name="T0" fmla="*/ 63 w 99"/>
                  <a:gd name="T1" fmla="*/ 72 h 85"/>
                  <a:gd name="T2" fmla="*/ 0 w 99"/>
                  <a:gd name="T3" fmla="*/ 0 h 85"/>
                  <a:gd name="T4" fmla="*/ 97 w 99"/>
                  <a:gd name="T5" fmla="*/ 85 h 85"/>
                  <a:gd name="T6" fmla="*/ 63 w 99"/>
                  <a:gd name="T7" fmla="*/ 7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85">
                    <a:moveTo>
                      <a:pt x="63" y="72"/>
                    </a:moveTo>
                    <a:cubicBezTo>
                      <a:pt x="44" y="50"/>
                      <a:pt x="26" y="29"/>
                      <a:pt x="0" y="0"/>
                    </a:cubicBezTo>
                    <a:cubicBezTo>
                      <a:pt x="72" y="15"/>
                      <a:pt x="99" y="42"/>
                      <a:pt x="97" y="85"/>
                    </a:cubicBezTo>
                    <a:cubicBezTo>
                      <a:pt x="86" y="81"/>
                      <a:pt x="75" y="76"/>
                      <a:pt x="63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2" name="Freeform 26">
                <a:extLst>
                  <a:ext uri="{FF2B5EF4-FFF2-40B4-BE49-F238E27FC236}">
                    <a16:creationId xmlns:a16="http://schemas.microsoft.com/office/drawing/2014/main" id="{D6F3F283-F7B0-4092-BB57-99D1AF67E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0" y="6626225"/>
                <a:ext cx="165100" cy="273050"/>
              </a:xfrm>
              <a:custGeom>
                <a:avLst/>
                <a:gdLst>
                  <a:gd name="T0" fmla="*/ 0 w 67"/>
                  <a:gd name="T1" fmla="*/ 87 h 110"/>
                  <a:gd name="T2" fmla="*/ 3 w 67"/>
                  <a:gd name="T3" fmla="*/ 63 h 110"/>
                  <a:gd name="T4" fmla="*/ 63 w 67"/>
                  <a:gd name="T5" fmla="*/ 0 h 110"/>
                  <a:gd name="T6" fmla="*/ 0 w 67"/>
                  <a:gd name="T7" fmla="*/ 110 h 110"/>
                  <a:gd name="T8" fmla="*/ 0 w 67"/>
                  <a:gd name="T9" fmla="*/ 8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10">
                    <a:moveTo>
                      <a:pt x="0" y="87"/>
                    </a:moveTo>
                    <a:cubicBezTo>
                      <a:pt x="1" y="79"/>
                      <a:pt x="2" y="71"/>
                      <a:pt x="3" y="63"/>
                    </a:cubicBezTo>
                    <a:cubicBezTo>
                      <a:pt x="21" y="44"/>
                      <a:pt x="40" y="24"/>
                      <a:pt x="63" y="0"/>
                    </a:cubicBezTo>
                    <a:cubicBezTo>
                      <a:pt x="67" y="56"/>
                      <a:pt x="43" y="87"/>
                      <a:pt x="0" y="110"/>
                    </a:cubicBezTo>
                    <a:cubicBezTo>
                      <a:pt x="0" y="101"/>
                      <a:pt x="0" y="94"/>
                      <a:pt x="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3" name="Freeform 27">
                <a:extLst>
                  <a:ext uri="{FF2B5EF4-FFF2-40B4-BE49-F238E27FC236}">
                    <a16:creationId xmlns:a16="http://schemas.microsoft.com/office/drawing/2014/main" id="{3970DBD6-8CB0-4D20-85DD-3642DD7D0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5063" y="5919788"/>
                <a:ext cx="150812" cy="296862"/>
              </a:xfrm>
              <a:custGeom>
                <a:avLst/>
                <a:gdLst>
                  <a:gd name="T0" fmla="*/ 45 w 61"/>
                  <a:gd name="T1" fmla="*/ 119 h 120"/>
                  <a:gd name="T2" fmla="*/ 20 w 61"/>
                  <a:gd name="T3" fmla="*/ 0 h 120"/>
                  <a:gd name="T4" fmla="*/ 45 w 61"/>
                  <a:gd name="T5" fmla="*/ 120 h 120"/>
                  <a:gd name="T6" fmla="*/ 45 w 61"/>
                  <a:gd name="T7" fmla="*/ 1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120">
                    <a:moveTo>
                      <a:pt x="45" y="119"/>
                    </a:moveTo>
                    <a:cubicBezTo>
                      <a:pt x="10" y="85"/>
                      <a:pt x="0" y="45"/>
                      <a:pt x="20" y="0"/>
                    </a:cubicBezTo>
                    <a:cubicBezTo>
                      <a:pt x="61" y="33"/>
                      <a:pt x="53" y="76"/>
                      <a:pt x="45" y="120"/>
                    </a:cubicBezTo>
                    <a:lnTo>
                      <a:pt x="45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4" name="Freeform 28">
                <a:extLst>
                  <a:ext uri="{FF2B5EF4-FFF2-40B4-BE49-F238E27FC236}">
                    <a16:creationId xmlns:a16="http://schemas.microsoft.com/office/drawing/2014/main" id="{47371AEE-79EB-4CC7-A433-4C343FB5B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7566025"/>
                <a:ext cx="182562" cy="271462"/>
              </a:xfrm>
              <a:custGeom>
                <a:avLst/>
                <a:gdLst>
                  <a:gd name="T0" fmla="*/ 21 w 74"/>
                  <a:gd name="T1" fmla="*/ 110 h 110"/>
                  <a:gd name="T2" fmla="*/ 30 w 74"/>
                  <a:gd name="T3" fmla="*/ 32 h 110"/>
                  <a:gd name="T4" fmla="*/ 64 w 74"/>
                  <a:gd name="T5" fmla="*/ 0 h 110"/>
                  <a:gd name="T6" fmla="*/ 74 w 74"/>
                  <a:gd name="T7" fmla="*/ 6 h 110"/>
                  <a:gd name="T8" fmla="*/ 40 w 74"/>
                  <a:gd name="T9" fmla="*/ 91 h 110"/>
                  <a:gd name="T10" fmla="*/ 21 w 74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10">
                    <a:moveTo>
                      <a:pt x="21" y="110"/>
                    </a:moveTo>
                    <a:cubicBezTo>
                      <a:pt x="0" y="82"/>
                      <a:pt x="14" y="55"/>
                      <a:pt x="30" y="32"/>
                    </a:cubicBezTo>
                    <a:cubicBezTo>
                      <a:pt x="38" y="19"/>
                      <a:pt x="52" y="11"/>
                      <a:pt x="64" y="0"/>
                    </a:cubicBezTo>
                    <a:cubicBezTo>
                      <a:pt x="68" y="2"/>
                      <a:pt x="71" y="4"/>
                      <a:pt x="74" y="6"/>
                    </a:cubicBezTo>
                    <a:cubicBezTo>
                      <a:pt x="63" y="34"/>
                      <a:pt x="51" y="63"/>
                      <a:pt x="40" y="91"/>
                    </a:cubicBezTo>
                    <a:cubicBezTo>
                      <a:pt x="33" y="98"/>
                      <a:pt x="27" y="104"/>
                      <a:pt x="21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5" name="Freeform 29">
                <a:extLst>
                  <a:ext uri="{FF2B5EF4-FFF2-40B4-BE49-F238E27FC236}">
                    <a16:creationId xmlns:a16="http://schemas.microsoft.com/office/drawing/2014/main" id="{6979301C-5748-4F7C-BE76-711DE6183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313" y="5041900"/>
                <a:ext cx="136525" cy="247650"/>
              </a:xfrm>
              <a:custGeom>
                <a:avLst/>
                <a:gdLst>
                  <a:gd name="T0" fmla="*/ 28 w 55"/>
                  <a:gd name="T1" fmla="*/ 88 h 100"/>
                  <a:gd name="T2" fmla="*/ 0 w 55"/>
                  <a:gd name="T3" fmla="*/ 0 h 100"/>
                  <a:gd name="T4" fmla="*/ 53 w 55"/>
                  <a:gd name="T5" fmla="*/ 96 h 100"/>
                  <a:gd name="T6" fmla="*/ 39 w 55"/>
                  <a:gd name="T7" fmla="*/ 100 h 100"/>
                  <a:gd name="T8" fmla="*/ 28 w 55"/>
                  <a:gd name="T9" fmla="*/ 8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0">
                    <a:moveTo>
                      <a:pt x="28" y="88"/>
                    </a:moveTo>
                    <a:cubicBezTo>
                      <a:pt x="19" y="59"/>
                      <a:pt x="9" y="29"/>
                      <a:pt x="0" y="0"/>
                    </a:cubicBezTo>
                    <a:cubicBezTo>
                      <a:pt x="50" y="18"/>
                      <a:pt x="55" y="56"/>
                      <a:pt x="53" y="96"/>
                    </a:cubicBezTo>
                    <a:cubicBezTo>
                      <a:pt x="52" y="98"/>
                      <a:pt x="44" y="99"/>
                      <a:pt x="39" y="100"/>
                    </a:cubicBezTo>
                    <a:cubicBezTo>
                      <a:pt x="35" y="96"/>
                      <a:pt x="32" y="92"/>
                      <a:pt x="28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6" name="Freeform 30">
                <a:extLst>
                  <a:ext uri="{FF2B5EF4-FFF2-40B4-BE49-F238E27FC236}">
                    <a16:creationId xmlns:a16="http://schemas.microsoft.com/office/drawing/2014/main" id="{15EC31FA-48E0-44BB-A671-70B92E80EC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813" y="7405688"/>
                <a:ext cx="123825" cy="279400"/>
              </a:xfrm>
              <a:custGeom>
                <a:avLst/>
                <a:gdLst>
                  <a:gd name="T0" fmla="*/ 39 w 50"/>
                  <a:gd name="T1" fmla="*/ 87 h 113"/>
                  <a:gd name="T2" fmla="*/ 11 w 50"/>
                  <a:gd name="T3" fmla="*/ 113 h 113"/>
                  <a:gd name="T4" fmla="*/ 50 w 50"/>
                  <a:gd name="T5" fmla="*/ 0 h 113"/>
                  <a:gd name="T6" fmla="*/ 50 w 50"/>
                  <a:gd name="T7" fmla="*/ 76 h 113"/>
                  <a:gd name="T8" fmla="*/ 39 w 50"/>
                  <a:gd name="T9" fmla="*/ 8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13">
                    <a:moveTo>
                      <a:pt x="39" y="87"/>
                    </a:moveTo>
                    <a:cubicBezTo>
                      <a:pt x="30" y="95"/>
                      <a:pt x="22" y="103"/>
                      <a:pt x="11" y="113"/>
                    </a:cubicBezTo>
                    <a:cubicBezTo>
                      <a:pt x="0" y="66"/>
                      <a:pt x="10" y="30"/>
                      <a:pt x="50" y="0"/>
                    </a:cubicBezTo>
                    <a:cubicBezTo>
                      <a:pt x="50" y="27"/>
                      <a:pt x="50" y="52"/>
                      <a:pt x="50" y="76"/>
                    </a:cubicBezTo>
                    <a:cubicBezTo>
                      <a:pt x="46" y="80"/>
                      <a:pt x="43" y="83"/>
                      <a:pt x="3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7" name="Freeform 31">
                <a:extLst>
                  <a:ext uri="{FF2B5EF4-FFF2-40B4-BE49-F238E27FC236}">
                    <a16:creationId xmlns:a16="http://schemas.microsoft.com/office/drawing/2014/main" id="{970C6368-E2BD-48DD-AEDA-CA22C89B4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0338" y="7340600"/>
                <a:ext cx="236537" cy="200025"/>
              </a:xfrm>
              <a:custGeom>
                <a:avLst/>
                <a:gdLst>
                  <a:gd name="T0" fmla="*/ 96 w 96"/>
                  <a:gd name="T1" fmla="*/ 69 h 81"/>
                  <a:gd name="T2" fmla="*/ 0 w 96"/>
                  <a:gd name="T3" fmla="*/ 0 h 81"/>
                  <a:gd name="T4" fmla="*/ 85 w 96"/>
                  <a:gd name="T5" fmla="*/ 48 h 81"/>
                  <a:gd name="T6" fmla="*/ 96 w 96"/>
                  <a:gd name="T7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81">
                    <a:moveTo>
                      <a:pt x="96" y="69"/>
                    </a:moveTo>
                    <a:cubicBezTo>
                      <a:pt x="55" y="81"/>
                      <a:pt x="25" y="63"/>
                      <a:pt x="0" y="0"/>
                    </a:cubicBezTo>
                    <a:cubicBezTo>
                      <a:pt x="28" y="16"/>
                      <a:pt x="57" y="32"/>
                      <a:pt x="85" y="48"/>
                    </a:cubicBezTo>
                    <a:cubicBezTo>
                      <a:pt x="89" y="55"/>
                      <a:pt x="92" y="62"/>
                      <a:pt x="96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8" name="Freeform 32">
                <a:extLst>
                  <a:ext uri="{FF2B5EF4-FFF2-40B4-BE49-F238E27FC236}">
                    <a16:creationId xmlns:a16="http://schemas.microsoft.com/office/drawing/2014/main" id="{9A9106B9-A2B7-4191-8FB6-1A4891155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0425" y="8018463"/>
                <a:ext cx="279400" cy="123825"/>
              </a:xfrm>
              <a:custGeom>
                <a:avLst/>
                <a:gdLst>
                  <a:gd name="T0" fmla="*/ 80 w 113"/>
                  <a:gd name="T1" fmla="*/ 0 h 50"/>
                  <a:gd name="T2" fmla="*/ 113 w 113"/>
                  <a:gd name="T3" fmla="*/ 17 h 50"/>
                  <a:gd name="T4" fmla="*/ 42 w 113"/>
                  <a:gd name="T5" fmla="*/ 37 h 50"/>
                  <a:gd name="T6" fmla="*/ 0 w 113"/>
                  <a:gd name="T7" fmla="*/ 5 h 50"/>
                  <a:gd name="T8" fmla="*/ 80 w 113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50">
                    <a:moveTo>
                      <a:pt x="80" y="0"/>
                    </a:moveTo>
                    <a:cubicBezTo>
                      <a:pt x="91" y="6"/>
                      <a:pt x="102" y="11"/>
                      <a:pt x="113" y="17"/>
                    </a:cubicBezTo>
                    <a:cubicBezTo>
                      <a:pt x="98" y="50"/>
                      <a:pt x="67" y="40"/>
                      <a:pt x="42" y="37"/>
                    </a:cubicBezTo>
                    <a:cubicBezTo>
                      <a:pt x="27" y="35"/>
                      <a:pt x="13" y="22"/>
                      <a:pt x="0" y="5"/>
                    </a:cubicBezTo>
                    <a:cubicBezTo>
                      <a:pt x="26" y="3"/>
                      <a:pt x="53" y="2"/>
                      <a:pt x="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9" name="Freeform 33">
                <a:extLst>
                  <a:ext uri="{FF2B5EF4-FFF2-40B4-BE49-F238E27FC236}">
                    <a16:creationId xmlns:a16="http://schemas.microsoft.com/office/drawing/2014/main" id="{E0720312-F455-4A95-BB06-3A1A76748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463" y="6642100"/>
                <a:ext cx="168275" cy="254000"/>
              </a:xfrm>
              <a:custGeom>
                <a:avLst/>
                <a:gdLst>
                  <a:gd name="T0" fmla="*/ 63 w 68"/>
                  <a:gd name="T1" fmla="*/ 103 h 103"/>
                  <a:gd name="T2" fmla="*/ 0 w 68"/>
                  <a:gd name="T3" fmla="*/ 0 h 103"/>
                  <a:gd name="T4" fmla="*/ 68 w 68"/>
                  <a:gd name="T5" fmla="*/ 70 h 103"/>
                  <a:gd name="T6" fmla="*/ 63 w 68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103">
                    <a:moveTo>
                      <a:pt x="63" y="103"/>
                    </a:moveTo>
                    <a:cubicBezTo>
                      <a:pt x="17" y="87"/>
                      <a:pt x="8" y="73"/>
                      <a:pt x="0" y="0"/>
                    </a:cubicBezTo>
                    <a:cubicBezTo>
                      <a:pt x="26" y="27"/>
                      <a:pt x="47" y="49"/>
                      <a:pt x="68" y="70"/>
                    </a:cubicBezTo>
                    <a:cubicBezTo>
                      <a:pt x="66" y="81"/>
                      <a:pt x="65" y="92"/>
                      <a:pt x="6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0" name="Freeform 34">
                <a:extLst>
                  <a:ext uri="{FF2B5EF4-FFF2-40B4-BE49-F238E27FC236}">
                    <a16:creationId xmlns:a16="http://schemas.microsoft.com/office/drawing/2014/main" id="{7F9E118B-3E57-4453-B080-5552C365B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175" y="7907338"/>
                <a:ext cx="306387" cy="120650"/>
              </a:xfrm>
              <a:custGeom>
                <a:avLst/>
                <a:gdLst>
                  <a:gd name="T0" fmla="*/ 124 w 124"/>
                  <a:gd name="T1" fmla="*/ 22 h 49"/>
                  <a:gd name="T2" fmla="*/ 0 w 124"/>
                  <a:gd name="T3" fmla="*/ 0 h 49"/>
                  <a:gd name="T4" fmla="*/ 87 w 124"/>
                  <a:gd name="T5" fmla="*/ 0 h 49"/>
                  <a:gd name="T6" fmla="*/ 124 w 124"/>
                  <a:gd name="T7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" h="49">
                    <a:moveTo>
                      <a:pt x="124" y="22"/>
                    </a:moveTo>
                    <a:cubicBezTo>
                      <a:pt x="86" y="49"/>
                      <a:pt x="56" y="45"/>
                      <a:pt x="0" y="0"/>
                    </a:cubicBezTo>
                    <a:cubicBezTo>
                      <a:pt x="33" y="0"/>
                      <a:pt x="60" y="0"/>
                      <a:pt x="87" y="0"/>
                    </a:cubicBezTo>
                    <a:cubicBezTo>
                      <a:pt x="99" y="7"/>
                      <a:pt x="112" y="15"/>
                      <a:pt x="124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1" name="Freeform 35">
                <a:extLst>
                  <a:ext uri="{FF2B5EF4-FFF2-40B4-BE49-F238E27FC236}">
                    <a16:creationId xmlns:a16="http://schemas.microsoft.com/office/drawing/2014/main" id="{94A55111-7DD0-456A-9946-2DEF9AD16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6763" y="7713663"/>
                <a:ext cx="192087" cy="247650"/>
              </a:xfrm>
              <a:custGeom>
                <a:avLst/>
                <a:gdLst>
                  <a:gd name="T0" fmla="*/ 72 w 78"/>
                  <a:gd name="T1" fmla="*/ 100 h 100"/>
                  <a:gd name="T2" fmla="*/ 35 w 78"/>
                  <a:gd name="T3" fmla="*/ 78 h 100"/>
                  <a:gd name="T4" fmla="*/ 0 w 78"/>
                  <a:gd name="T5" fmla="*/ 0 h 100"/>
                  <a:gd name="T6" fmla="*/ 72 w 78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00">
                    <a:moveTo>
                      <a:pt x="72" y="100"/>
                    </a:moveTo>
                    <a:cubicBezTo>
                      <a:pt x="60" y="93"/>
                      <a:pt x="47" y="85"/>
                      <a:pt x="35" y="78"/>
                    </a:cubicBezTo>
                    <a:cubicBezTo>
                      <a:pt x="24" y="53"/>
                      <a:pt x="13" y="29"/>
                      <a:pt x="0" y="0"/>
                    </a:cubicBezTo>
                    <a:cubicBezTo>
                      <a:pt x="60" y="23"/>
                      <a:pt x="78" y="51"/>
                      <a:pt x="72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2" name="Freeform 36">
                <a:extLst>
                  <a:ext uri="{FF2B5EF4-FFF2-40B4-BE49-F238E27FC236}">
                    <a16:creationId xmlns:a16="http://schemas.microsoft.com/office/drawing/2014/main" id="{D8185306-7BAA-4F58-B44B-1B215F395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5150" y="4718050"/>
                <a:ext cx="206375" cy="244475"/>
              </a:xfrm>
              <a:custGeom>
                <a:avLst/>
                <a:gdLst>
                  <a:gd name="T0" fmla="*/ 50 w 84"/>
                  <a:gd name="T1" fmla="*/ 75 h 99"/>
                  <a:gd name="T2" fmla="*/ 19 w 84"/>
                  <a:gd name="T3" fmla="*/ 99 h 99"/>
                  <a:gd name="T4" fmla="*/ 38 w 84"/>
                  <a:gd name="T5" fmla="*/ 22 h 99"/>
                  <a:gd name="T6" fmla="*/ 84 w 84"/>
                  <a:gd name="T7" fmla="*/ 0 h 99"/>
                  <a:gd name="T8" fmla="*/ 50 w 84"/>
                  <a:gd name="T9" fmla="*/ 7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99">
                    <a:moveTo>
                      <a:pt x="50" y="75"/>
                    </a:moveTo>
                    <a:cubicBezTo>
                      <a:pt x="40" y="83"/>
                      <a:pt x="30" y="91"/>
                      <a:pt x="19" y="99"/>
                    </a:cubicBezTo>
                    <a:cubicBezTo>
                      <a:pt x="0" y="67"/>
                      <a:pt x="20" y="44"/>
                      <a:pt x="38" y="22"/>
                    </a:cubicBezTo>
                    <a:cubicBezTo>
                      <a:pt x="48" y="11"/>
                      <a:pt x="64" y="4"/>
                      <a:pt x="84" y="0"/>
                    </a:cubicBezTo>
                    <a:cubicBezTo>
                      <a:pt x="73" y="25"/>
                      <a:pt x="62" y="50"/>
                      <a:pt x="5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3" name="Freeform 37">
                <a:extLst>
                  <a:ext uri="{FF2B5EF4-FFF2-40B4-BE49-F238E27FC236}">
                    <a16:creationId xmlns:a16="http://schemas.microsoft.com/office/drawing/2014/main" id="{BC3C9AFE-B1DE-4278-BD24-0DE721E2C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1425" y="6402388"/>
                <a:ext cx="176212" cy="273050"/>
              </a:xfrm>
              <a:custGeom>
                <a:avLst/>
                <a:gdLst>
                  <a:gd name="T0" fmla="*/ 23 w 71"/>
                  <a:gd name="T1" fmla="*/ 111 h 111"/>
                  <a:gd name="T2" fmla="*/ 52 w 71"/>
                  <a:gd name="T3" fmla="*/ 0 h 111"/>
                  <a:gd name="T4" fmla="*/ 23 w 71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1" h="111">
                    <a:moveTo>
                      <a:pt x="23" y="111"/>
                    </a:moveTo>
                    <a:cubicBezTo>
                      <a:pt x="0" y="63"/>
                      <a:pt x="24" y="31"/>
                      <a:pt x="52" y="0"/>
                    </a:cubicBezTo>
                    <a:cubicBezTo>
                      <a:pt x="71" y="46"/>
                      <a:pt x="68" y="57"/>
                      <a:pt x="23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4" name="Freeform 38">
                <a:extLst>
                  <a:ext uri="{FF2B5EF4-FFF2-40B4-BE49-F238E27FC236}">
                    <a16:creationId xmlns:a16="http://schemas.microsoft.com/office/drawing/2014/main" id="{F63E3BE8-580F-4B1D-81FF-94BA4F45ED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850" y="5022850"/>
                <a:ext cx="274637" cy="142875"/>
              </a:xfrm>
              <a:custGeom>
                <a:avLst/>
                <a:gdLst>
                  <a:gd name="T0" fmla="*/ 0 w 111"/>
                  <a:gd name="T1" fmla="*/ 43 h 58"/>
                  <a:gd name="T2" fmla="*/ 25 w 111"/>
                  <a:gd name="T3" fmla="*/ 17 h 58"/>
                  <a:gd name="T4" fmla="*/ 111 w 111"/>
                  <a:gd name="T5" fmla="*/ 0 h 58"/>
                  <a:gd name="T6" fmla="*/ 5 w 111"/>
                  <a:gd name="T7" fmla="*/ 53 h 58"/>
                  <a:gd name="T8" fmla="*/ 0 w 111"/>
                  <a:gd name="T9" fmla="*/ 4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58">
                    <a:moveTo>
                      <a:pt x="0" y="43"/>
                    </a:moveTo>
                    <a:cubicBezTo>
                      <a:pt x="8" y="34"/>
                      <a:pt x="16" y="25"/>
                      <a:pt x="25" y="17"/>
                    </a:cubicBezTo>
                    <a:cubicBezTo>
                      <a:pt x="51" y="12"/>
                      <a:pt x="77" y="6"/>
                      <a:pt x="111" y="0"/>
                    </a:cubicBezTo>
                    <a:cubicBezTo>
                      <a:pt x="83" y="47"/>
                      <a:pt x="47" y="58"/>
                      <a:pt x="5" y="53"/>
                    </a:cubicBezTo>
                    <a:cubicBezTo>
                      <a:pt x="3" y="53"/>
                      <a:pt x="2" y="46"/>
                      <a:pt x="0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5" name="Freeform 39">
                <a:extLst>
                  <a:ext uri="{FF2B5EF4-FFF2-40B4-BE49-F238E27FC236}">
                    <a16:creationId xmlns:a16="http://schemas.microsoft.com/office/drawing/2014/main" id="{BEB2914A-7D29-40DD-AD64-5D3766FD4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38" y="7548563"/>
                <a:ext cx="250825" cy="158750"/>
              </a:xfrm>
              <a:custGeom>
                <a:avLst/>
                <a:gdLst>
                  <a:gd name="T0" fmla="*/ 15 w 102"/>
                  <a:gd name="T1" fmla="*/ 29 h 64"/>
                  <a:gd name="T2" fmla="*/ 26 w 102"/>
                  <a:gd name="T3" fmla="*/ 18 h 64"/>
                  <a:gd name="T4" fmla="*/ 102 w 102"/>
                  <a:gd name="T5" fmla="*/ 0 h 64"/>
                  <a:gd name="T6" fmla="*/ 0 w 102"/>
                  <a:gd name="T7" fmla="*/ 63 h 64"/>
                  <a:gd name="T8" fmla="*/ 15 w 102"/>
                  <a:gd name="T9" fmla="*/ 2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64">
                    <a:moveTo>
                      <a:pt x="15" y="29"/>
                    </a:moveTo>
                    <a:cubicBezTo>
                      <a:pt x="19" y="25"/>
                      <a:pt x="22" y="22"/>
                      <a:pt x="26" y="18"/>
                    </a:cubicBezTo>
                    <a:cubicBezTo>
                      <a:pt x="50" y="12"/>
                      <a:pt x="74" y="6"/>
                      <a:pt x="102" y="0"/>
                    </a:cubicBezTo>
                    <a:cubicBezTo>
                      <a:pt x="81" y="47"/>
                      <a:pt x="47" y="64"/>
                      <a:pt x="0" y="63"/>
                    </a:cubicBezTo>
                    <a:cubicBezTo>
                      <a:pt x="5" y="51"/>
                      <a:pt x="10" y="40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6" name="Freeform 40">
                <a:extLst>
                  <a:ext uri="{FF2B5EF4-FFF2-40B4-BE49-F238E27FC236}">
                    <a16:creationId xmlns:a16="http://schemas.microsoft.com/office/drawing/2014/main" id="{49DDAFE2-294F-4D23-8833-81821ECA9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2088" y="7897813"/>
                <a:ext cx="293687" cy="134937"/>
              </a:xfrm>
              <a:custGeom>
                <a:avLst/>
                <a:gdLst>
                  <a:gd name="T0" fmla="*/ 0 w 119"/>
                  <a:gd name="T1" fmla="*/ 27 h 55"/>
                  <a:gd name="T2" fmla="*/ 45 w 119"/>
                  <a:gd name="T3" fmla="*/ 0 h 55"/>
                  <a:gd name="T4" fmla="*/ 119 w 119"/>
                  <a:gd name="T5" fmla="*/ 0 h 55"/>
                  <a:gd name="T6" fmla="*/ 0 w 119"/>
                  <a:gd name="T7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9" h="55">
                    <a:moveTo>
                      <a:pt x="0" y="27"/>
                    </a:moveTo>
                    <a:cubicBezTo>
                      <a:pt x="15" y="18"/>
                      <a:pt x="30" y="9"/>
                      <a:pt x="45" y="0"/>
                    </a:cubicBezTo>
                    <a:cubicBezTo>
                      <a:pt x="68" y="0"/>
                      <a:pt x="91" y="0"/>
                      <a:pt x="119" y="0"/>
                    </a:cubicBezTo>
                    <a:cubicBezTo>
                      <a:pt x="74" y="48"/>
                      <a:pt x="39" y="55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7" name="Freeform 41">
                <a:extLst>
                  <a:ext uri="{FF2B5EF4-FFF2-40B4-BE49-F238E27FC236}">
                    <a16:creationId xmlns:a16="http://schemas.microsoft.com/office/drawing/2014/main" id="{DD86AEF0-6A99-46D0-807E-BD160A398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238" y="5240338"/>
                <a:ext cx="109537" cy="279400"/>
              </a:xfrm>
              <a:custGeom>
                <a:avLst/>
                <a:gdLst>
                  <a:gd name="T0" fmla="*/ 32 w 44"/>
                  <a:gd name="T1" fmla="*/ 100 h 113"/>
                  <a:gd name="T2" fmla="*/ 14 w 44"/>
                  <a:gd name="T3" fmla="*/ 113 h 113"/>
                  <a:gd name="T4" fmla="*/ 44 w 44"/>
                  <a:gd name="T5" fmla="*/ 0 h 113"/>
                  <a:gd name="T6" fmla="*/ 39 w 44"/>
                  <a:gd name="T7" fmla="*/ 88 h 113"/>
                  <a:gd name="T8" fmla="*/ 32 w 44"/>
                  <a:gd name="T9" fmla="*/ 10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13">
                    <a:moveTo>
                      <a:pt x="32" y="100"/>
                    </a:moveTo>
                    <a:cubicBezTo>
                      <a:pt x="26" y="104"/>
                      <a:pt x="20" y="108"/>
                      <a:pt x="14" y="113"/>
                    </a:cubicBezTo>
                    <a:cubicBezTo>
                      <a:pt x="0" y="47"/>
                      <a:pt x="0" y="47"/>
                      <a:pt x="44" y="0"/>
                    </a:cubicBezTo>
                    <a:cubicBezTo>
                      <a:pt x="43" y="29"/>
                      <a:pt x="41" y="59"/>
                      <a:pt x="39" y="88"/>
                    </a:cubicBezTo>
                    <a:cubicBezTo>
                      <a:pt x="36" y="92"/>
                      <a:pt x="34" y="96"/>
                      <a:pt x="32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8" name="Freeform 42">
                <a:extLst>
                  <a:ext uri="{FF2B5EF4-FFF2-40B4-BE49-F238E27FC236}">
                    <a16:creationId xmlns:a16="http://schemas.microsoft.com/office/drawing/2014/main" id="{9BA8D351-DCBF-4E19-A787-F6CE0D49B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3625" y="8107363"/>
                <a:ext cx="312737" cy="119062"/>
              </a:xfrm>
              <a:custGeom>
                <a:avLst/>
                <a:gdLst>
                  <a:gd name="T0" fmla="*/ 93 w 127"/>
                  <a:gd name="T1" fmla="*/ 0 h 48"/>
                  <a:gd name="T2" fmla="*/ 127 w 127"/>
                  <a:gd name="T3" fmla="*/ 13 h 48"/>
                  <a:gd name="T4" fmla="*/ 0 w 127"/>
                  <a:gd name="T5" fmla="*/ 14 h 48"/>
                  <a:gd name="T6" fmla="*/ 93 w 127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48">
                    <a:moveTo>
                      <a:pt x="93" y="0"/>
                    </a:moveTo>
                    <a:cubicBezTo>
                      <a:pt x="105" y="4"/>
                      <a:pt x="116" y="9"/>
                      <a:pt x="127" y="13"/>
                    </a:cubicBezTo>
                    <a:cubicBezTo>
                      <a:pt x="94" y="46"/>
                      <a:pt x="61" y="48"/>
                      <a:pt x="0" y="14"/>
                    </a:cubicBezTo>
                    <a:cubicBezTo>
                      <a:pt x="38" y="8"/>
                      <a:pt x="65" y="4"/>
                      <a:pt x="9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9" name="Freeform 43">
                <a:extLst>
                  <a:ext uri="{FF2B5EF4-FFF2-40B4-BE49-F238E27FC236}">
                    <a16:creationId xmlns:a16="http://schemas.microsoft.com/office/drawing/2014/main" id="{5105A5F5-7080-49A6-9FF6-1D5894F13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3025" y="5551488"/>
                <a:ext cx="234950" cy="207962"/>
              </a:xfrm>
              <a:custGeom>
                <a:avLst/>
                <a:gdLst>
                  <a:gd name="T0" fmla="*/ 0 w 95"/>
                  <a:gd name="T1" fmla="*/ 84 h 84"/>
                  <a:gd name="T2" fmla="*/ 95 w 95"/>
                  <a:gd name="T3" fmla="*/ 0 h 84"/>
                  <a:gd name="T4" fmla="*/ 1 w 95"/>
                  <a:gd name="T5" fmla="*/ 83 h 84"/>
                  <a:gd name="T6" fmla="*/ 0 w 95"/>
                  <a:gd name="T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84">
                    <a:moveTo>
                      <a:pt x="0" y="84"/>
                    </a:moveTo>
                    <a:cubicBezTo>
                      <a:pt x="50" y="13"/>
                      <a:pt x="50" y="13"/>
                      <a:pt x="95" y="0"/>
                    </a:cubicBezTo>
                    <a:cubicBezTo>
                      <a:pt x="83" y="52"/>
                      <a:pt x="50" y="76"/>
                      <a:pt x="1" y="83"/>
                    </a:cubicBez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0" name="Freeform 44">
                <a:extLst>
                  <a:ext uri="{FF2B5EF4-FFF2-40B4-BE49-F238E27FC236}">
                    <a16:creationId xmlns:a16="http://schemas.microsoft.com/office/drawing/2014/main" id="{8938A79E-DEB2-4FEC-A2FF-65B7DC010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300" y="5894388"/>
                <a:ext cx="134937" cy="287337"/>
              </a:xfrm>
              <a:custGeom>
                <a:avLst/>
                <a:gdLst>
                  <a:gd name="T0" fmla="*/ 0 w 55"/>
                  <a:gd name="T1" fmla="*/ 113 h 116"/>
                  <a:gd name="T2" fmla="*/ 20 w 55"/>
                  <a:gd name="T3" fmla="*/ 0 h 116"/>
                  <a:gd name="T4" fmla="*/ 16 w 55"/>
                  <a:gd name="T5" fmla="*/ 116 h 116"/>
                  <a:gd name="T6" fmla="*/ 0 w 55"/>
                  <a:gd name="T7" fmla="*/ 11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16">
                    <a:moveTo>
                      <a:pt x="0" y="113"/>
                    </a:moveTo>
                    <a:cubicBezTo>
                      <a:pt x="6" y="76"/>
                      <a:pt x="13" y="38"/>
                      <a:pt x="20" y="0"/>
                    </a:cubicBezTo>
                    <a:cubicBezTo>
                      <a:pt x="55" y="44"/>
                      <a:pt x="45" y="82"/>
                      <a:pt x="16" y="116"/>
                    </a:cubicBezTo>
                    <a:cubicBezTo>
                      <a:pt x="10" y="115"/>
                      <a:pt x="5" y="114"/>
                      <a:pt x="0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1" name="Freeform 45">
                <a:extLst>
                  <a:ext uri="{FF2B5EF4-FFF2-40B4-BE49-F238E27FC236}">
                    <a16:creationId xmlns:a16="http://schemas.microsoft.com/office/drawing/2014/main" id="{283449D5-B272-46A7-9666-BFA3817EB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3725" y="7570788"/>
                <a:ext cx="168275" cy="282575"/>
              </a:xfrm>
              <a:custGeom>
                <a:avLst/>
                <a:gdLst>
                  <a:gd name="T0" fmla="*/ 68 w 68"/>
                  <a:gd name="T1" fmla="*/ 114 h 114"/>
                  <a:gd name="T2" fmla="*/ 11 w 68"/>
                  <a:gd name="T3" fmla="*/ 0 h 114"/>
                  <a:gd name="T4" fmla="*/ 68 w 68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8" h="114">
                    <a:moveTo>
                      <a:pt x="68" y="114"/>
                    </a:moveTo>
                    <a:cubicBezTo>
                      <a:pt x="35" y="84"/>
                      <a:pt x="0" y="53"/>
                      <a:pt x="11" y="0"/>
                    </a:cubicBezTo>
                    <a:cubicBezTo>
                      <a:pt x="62" y="23"/>
                      <a:pt x="66" y="68"/>
                      <a:pt x="68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2" name="Freeform 46">
                <a:extLst>
                  <a:ext uri="{FF2B5EF4-FFF2-40B4-BE49-F238E27FC236}">
                    <a16:creationId xmlns:a16="http://schemas.microsoft.com/office/drawing/2014/main" id="{0D00F043-2777-4881-B85E-F474C03E3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675" y="5675313"/>
                <a:ext cx="123825" cy="293687"/>
              </a:xfrm>
              <a:custGeom>
                <a:avLst/>
                <a:gdLst>
                  <a:gd name="T0" fmla="*/ 33 w 50"/>
                  <a:gd name="T1" fmla="*/ 118 h 119"/>
                  <a:gd name="T2" fmla="*/ 3 w 50"/>
                  <a:gd name="T3" fmla="*/ 43 h 119"/>
                  <a:gd name="T4" fmla="*/ 16 w 50"/>
                  <a:gd name="T5" fmla="*/ 0 h 119"/>
                  <a:gd name="T6" fmla="*/ 32 w 50"/>
                  <a:gd name="T7" fmla="*/ 119 h 119"/>
                  <a:gd name="T8" fmla="*/ 33 w 50"/>
                  <a:gd name="T9" fmla="*/ 11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19">
                    <a:moveTo>
                      <a:pt x="33" y="118"/>
                    </a:moveTo>
                    <a:cubicBezTo>
                      <a:pt x="23" y="93"/>
                      <a:pt x="10" y="69"/>
                      <a:pt x="3" y="43"/>
                    </a:cubicBezTo>
                    <a:cubicBezTo>
                      <a:pt x="0" y="31"/>
                      <a:pt x="11" y="16"/>
                      <a:pt x="16" y="0"/>
                    </a:cubicBezTo>
                    <a:cubicBezTo>
                      <a:pt x="50" y="38"/>
                      <a:pt x="43" y="79"/>
                      <a:pt x="32" y="119"/>
                    </a:cubicBezTo>
                    <a:lnTo>
                      <a:pt x="33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3" name="Freeform 47">
                <a:extLst>
                  <a:ext uri="{FF2B5EF4-FFF2-40B4-BE49-F238E27FC236}">
                    <a16:creationId xmlns:a16="http://schemas.microsoft.com/office/drawing/2014/main" id="{8F33A544-5B1B-4B5B-A972-16B9D9A1A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5500" y="7021513"/>
                <a:ext cx="92075" cy="290512"/>
              </a:xfrm>
              <a:custGeom>
                <a:avLst/>
                <a:gdLst>
                  <a:gd name="T0" fmla="*/ 22 w 37"/>
                  <a:gd name="T1" fmla="*/ 117 h 117"/>
                  <a:gd name="T2" fmla="*/ 1 w 37"/>
                  <a:gd name="T3" fmla="*/ 43 h 117"/>
                  <a:gd name="T4" fmla="*/ 22 w 37"/>
                  <a:gd name="T5" fmla="*/ 0 h 117"/>
                  <a:gd name="T6" fmla="*/ 37 w 37"/>
                  <a:gd name="T7" fmla="*/ 3 h 117"/>
                  <a:gd name="T8" fmla="*/ 26 w 37"/>
                  <a:gd name="T9" fmla="*/ 111 h 117"/>
                  <a:gd name="T10" fmla="*/ 22 w 37"/>
                  <a:gd name="T11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17">
                    <a:moveTo>
                      <a:pt x="22" y="117"/>
                    </a:moveTo>
                    <a:cubicBezTo>
                      <a:pt x="14" y="93"/>
                      <a:pt x="3" y="68"/>
                      <a:pt x="1" y="43"/>
                    </a:cubicBezTo>
                    <a:cubicBezTo>
                      <a:pt x="0" y="29"/>
                      <a:pt x="15" y="14"/>
                      <a:pt x="22" y="0"/>
                    </a:cubicBezTo>
                    <a:cubicBezTo>
                      <a:pt x="27" y="1"/>
                      <a:pt x="32" y="2"/>
                      <a:pt x="37" y="3"/>
                    </a:cubicBezTo>
                    <a:cubicBezTo>
                      <a:pt x="33" y="39"/>
                      <a:pt x="30" y="75"/>
                      <a:pt x="26" y="111"/>
                    </a:cubicBezTo>
                    <a:cubicBezTo>
                      <a:pt x="24" y="113"/>
                      <a:pt x="23" y="115"/>
                      <a:pt x="22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4" name="Freeform 48">
                <a:extLst>
                  <a:ext uri="{FF2B5EF4-FFF2-40B4-BE49-F238E27FC236}">
                    <a16:creationId xmlns:a16="http://schemas.microsoft.com/office/drawing/2014/main" id="{1C424F41-46C9-43EC-8BC0-24D093865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6738" y="5157788"/>
                <a:ext cx="252412" cy="168275"/>
              </a:xfrm>
              <a:custGeom>
                <a:avLst/>
                <a:gdLst>
                  <a:gd name="T0" fmla="*/ 91 w 102"/>
                  <a:gd name="T1" fmla="*/ 41 h 68"/>
                  <a:gd name="T2" fmla="*/ 102 w 102"/>
                  <a:gd name="T3" fmla="*/ 53 h 68"/>
                  <a:gd name="T4" fmla="*/ 30 w 102"/>
                  <a:gd name="T5" fmla="*/ 50 h 68"/>
                  <a:gd name="T6" fmla="*/ 15 w 102"/>
                  <a:gd name="T7" fmla="*/ 32 h 68"/>
                  <a:gd name="T8" fmla="*/ 0 w 102"/>
                  <a:gd name="T9" fmla="*/ 11 h 68"/>
                  <a:gd name="T10" fmla="*/ 6 w 102"/>
                  <a:gd name="T11" fmla="*/ 0 h 68"/>
                  <a:gd name="T12" fmla="*/ 91 w 102"/>
                  <a:gd name="T13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68">
                    <a:moveTo>
                      <a:pt x="91" y="41"/>
                    </a:moveTo>
                    <a:cubicBezTo>
                      <a:pt x="95" y="45"/>
                      <a:pt x="98" y="49"/>
                      <a:pt x="102" y="53"/>
                    </a:cubicBezTo>
                    <a:cubicBezTo>
                      <a:pt x="92" y="68"/>
                      <a:pt x="50" y="67"/>
                      <a:pt x="30" y="50"/>
                    </a:cubicBezTo>
                    <a:cubicBezTo>
                      <a:pt x="24" y="45"/>
                      <a:pt x="19" y="39"/>
                      <a:pt x="15" y="32"/>
                    </a:cubicBezTo>
                    <a:cubicBezTo>
                      <a:pt x="9" y="25"/>
                      <a:pt x="5" y="18"/>
                      <a:pt x="0" y="11"/>
                    </a:cubicBezTo>
                    <a:cubicBezTo>
                      <a:pt x="2" y="7"/>
                      <a:pt x="4" y="4"/>
                      <a:pt x="6" y="0"/>
                    </a:cubicBezTo>
                    <a:cubicBezTo>
                      <a:pt x="34" y="14"/>
                      <a:pt x="63" y="28"/>
                      <a:pt x="91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5" name="Freeform 49">
                <a:extLst>
                  <a:ext uri="{FF2B5EF4-FFF2-40B4-BE49-F238E27FC236}">
                    <a16:creationId xmlns:a16="http://schemas.microsoft.com/office/drawing/2014/main" id="{B1F94540-4834-48A9-A25C-F1AA54DB0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063" y="5202238"/>
                <a:ext cx="120650" cy="322262"/>
              </a:xfrm>
              <a:custGeom>
                <a:avLst/>
                <a:gdLst>
                  <a:gd name="T0" fmla="*/ 12 w 49"/>
                  <a:gd name="T1" fmla="*/ 95 h 130"/>
                  <a:gd name="T2" fmla="*/ 0 w 49"/>
                  <a:gd name="T3" fmla="*/ 0 h 130"/>
                  <a:gd name="T4" fmla="*/ 33 w 49"/>
                  <a:gd name="T5" fmla="*/ 130 h 130"/>
                  <a:gd name="T6" fmla="*/ 11 w 49"/>
                  <a:gd name="T7" fmla="*/ 99 h 130"/>
                  <a:gd name="T8" fmla="*/ 12 w 49"/>
                  <a:gd name="T9" fmla="*/ 95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30">
                    <a:moveTo>
                      <a:pt x="12" y="95"/>
                    </a:moveTo>
                    <a:cubicBezTo>
                      <a:pt x="8" y="67"/>
                      <a:pt x="5" y="39"/>
                      <a:pt x="0" y="0"/>
                    </a:cubicBezTo>
                    <a:cubicBezTo>
                      <a:pt x="48" y="39"/>
                      <a:pt x="49" y="78"/>
                      <a:pt x="33" y="130"/>
                    </a:cubicBezTo>
                    <a:cubicBezTo>
                      <a:pt x="23" y="117"/>
                      <a:pt x="17" y="108"/>
                      <a:pt x="11" y="99"/>
                    </a:cubicBezTo>
                    <a:cubicBezTo>
                      <a:pt x="12" y="99"/>
                      <a:pt x="12" y="97"/>
                      <a:pt x="12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6" name="Freeform 50">
                <a:extLst>
                  <a:ext uri="{FF2B5EF4-FFF2-40B4-BE49-F238E27FC236}">
                    <a16:creationId xmlns:a16="http://schemas.microsoft.com/office/drawing/2014/main" id="{A8808AF6-B6C1-48EB-911F-AA0A04D09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4538" y="7353300"/>
                <a:ext cx="239712" cy="176212"/>
              </a:xfrm>
              <a:custGeom>
                <a:avLst/>
                <a:gdLst>
                  <a:gd name="T0" fmla="*/ 22 w 97"/>
                  <a:gd name="T1" fmla="*/ 26 h 71"/>
                  <a:gd name="T2" fmla="*/ 57 w 97"/>
                  <a:gd name="T3" fmla="*/ 11 h 71"/>
                  <a:gd name="T4" fmla="*/ 97 w 97"/>
                  <a:gd name="T5" fmla="*/ 0 h 71"/>
                  <a:gd name="T6" fmla="*/ 0 w 97"/>
                  <a:gd name="T7" fmla="*/ 71 h 71"/>
                  <a:gd name="T8" fmla="*/ 8 w 97"/>
                  <a:gd name="T9" fmla="*/ 45 h 71"/>
                  <a:gd name="T10" fmla="*/ 22 w 97"/>
                  <a:gd name="T11" fmla="*/ 2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71">
                    <a:moveTo>
                      <a:pt x="22" y="26"/>
                    </a:moveTo>
                    <a:cubicBezTo>
                      <a:pt x="34" y="21"/>
                      <a:pt x="45" y="15"/>
                      <a:pt x="57" y="11"/>
                    </a:cubicBezTo>
                    <a:cubicBezTo>
                      <a:pt x="69" y="6"/>
                      <a:pt x="82" y="4"/>
                      <a:pt x="97" y="0"/>
                    </a:cubicBezTo>
                    <a:cubicBezTo>
                      <a:pt x="81" y="48"/>
                      <a:pt x="48" y="67"/>
                      <a:pt x="0" y="71"/>
                    </a:cubicBezTo>
                    <a:cubicBezTo>
                      <a:pt x="3" y="62"/>
                      <a:pt x="6" y="53"/>
                      <a:pt x="8" y="45"/>
                    </a:cubicBezTo>
                    <a:cubicBezTo>
                      <a:pt x="12" y="39"/>
                      <a:pt x="17" y="33"/>
                      <a:pt x="2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7" name="Freeform 51">
                <a:extLst>
                  <a:ext uri="{FF2B5EF4-FFF2-40B4-BE49-F238E27FC236}">
                    <a16:creationId xmlns:a16="http://schemas.microsoft.com/office/drawing/2014/main" id="{330289C7-82B2-4480-9F4D-E966C4331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6038" y="6615113"/>
                <a:ext cx="130175" cy="280987"/>
              </a:xfrm>
              <a:custGeom>
                <a:avLst/>
                <a:gdLst>
                  <a:gd name="T0" fmla="*/ 0 w 53"/>
                  <a:gd name="T1" fmla="*/ 114 h 114"/>
                  <a:gd name="T2" fmla="*/ 5 w 53"/>
                  <a:gd name="T3" fmla="*/ 81 h 114"/>
                  <a:gd name="T4" fmla="*/ 24 w 53"/>
                  <a:gd name="T5" fmla="*/ 0 h 114"/>
                  <a:gd name="T6" fmla="*/ 0 w 53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114">
                    <a:moveTo>
                      <a:pt x="0" y="114"/>
                    </a:moveTo>
                    <a:cubicBezTo>
                      <a:pt x="2" y="103"/>
                      <a:pt x="3" y="92"/>
                      <a:pt x="5" y="81"/>
                    </a:cubicBezTo>
                    <a:cubicBezTo>
                      <a:pt x="11" y="54"/>
                      <a:pt x="18" y="27"/>
                      <a:pt x="24" y="0"/>
                    </a:cubicBezTo>
                    <a:cubicBezTo>
                      <a:pt x="53" y="67"/>
                      <a:pt x="40" y="110"/>
                      <a:pt x="0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8" name="Freeform 52">
                <a:extLst>
                  <a:ext uri="{FF2B5EF4-FFF2-40B4-BE49-F238E27FC236}">
                    <a16:creationId xmlns:a16="http://schemas.microsoft.com/office/drawing/2014/main" id="{E2DE0562-6D4A-4819-ACAB-DDC54802B8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375" y="7735888"/>
                <a:ext cx="301625" cy="139700"/>
              </a:xfrm>
              <a:custGeom>
                <a:avLst/>
                <a:gdLst>
                  <a:gd name="T0" fmla="*/ 122 w 122"/>
                  <a:gd name="T1" fmla="*/ 47 h 56"/>
                  <a:gd name="T2" fmla="*/ 0 w 122"/>
                  <a:gd name="T3" fmla="*/ 5 h 56"/>
                  <a:gd name="T4" fmla="*/ 96 w 122"/>
                  <a:gd name="T5" fmla="*/ 32 h 56"/>
                  <a:gd name="T6" fmla="*/ 122 w 122"/>
                  <a:gd name="T7" fmla="*/ 47 h 56"/>
                  <a:gd name="T8" fmla="*/ 122 w 122"/>
                  <a:gd name="T9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56">
                    <a:moveTo>
                      <a:pt x="122" y="47"/>
                    </a:moveTo>
                    <a:cubicBezTo>
                      <a:pt x="75" y="56"/>
                      <a:pt x="31" y="54"/>
                      <a:pt x="0" y="5"/>
                    </a:cubicBezTo>
                    <a:cubicBezTo>
                      <a:pt x="38" y="1"/>
                      <a:pt x="71" y="0"/>
                      <a:pt x="96" y="32"/>
                    </a:cubicBezTo>
                    <a:cubicBezTo>
                      <a:pt x="102" y="39"/>
                      <a:pt x="113" y="42"/>
                      <a:pt x="122" y="47"/>
                    </a:cubicBezTo>
                    <a:cubicBezTo>
                      <a:pt x="122" y="47"/>
                      <a:pt x="122" y="47"/>
                      <a:pt x="1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9" name="Freeform 53">
                <a:extLst>
                  <a:ext uri="{FF2B5EF4-FFF2-40B4-BE49-F238E27FC236}">
                    <a16:creationId xmlns:a16="http://schemas.microsoft.com/office/drawing/2014/main" id="{07B2CC66-2DF7-497A-9415-116260692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925" y="4854575"/>
                <a:ext cx="177800" cy="266700"/>
              </a:xfrm>
              <a:custGeom>
                <a:avLst/>
                <a:gdLst>
                  <a:gd name="T0" fmla="*/ 59 w 72"/>
                  <a:gd name="T1" fmla="*/ 108 h 108"/>
                  <a:gd name="T2" fmla="*/ 8 w 72"/>
                  <a:gd name="T3" fmla="*/ 0 h 108"/>
                  <a:gd name="T4" fmla="*/ 58 w 72"/>
                  <a:gd name="T5" fmla="*/ 107 h 108"/>
                  <a:gd name="T6" fmla="*/ 59 w 72"/>
                  <a:gd name="T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108">
                    <a:moveTo>
                      <a:pt x="59" y="108"/>
                    </a:moveTo>
                    <a:cubicBezTo>
                      <a:pt x="28" y="78"/>
                      <a:pt x="0" y="47"/>
                      <a:pt x="8" y="0"/>
                    </a:cubicBezTo>
                    <a:cubicBezTo>
                      <a:pt x="60" y="34"/>
                      <a:pt x="72" y="59"/>
                      <a:pt x="58" y="107"/>
                    </a:cubicBezTo>
                    <a:lnTo>
                      <a:pt x="59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0" name="Freeform 54">
                <a:extLst>
                  <a:ext uri="{FF2B5EF4-FFF2-40B4-BE49-F238E27FC236}">
                    <a16:creationId xmlns:a16="http://schemas.microsoft.com/office/drawing/2014/main" id="{140527A0-4871-49D3-B14D-A9FD9FA95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6400" y="5014913"/>
                <a:ext cx="280987" cy="153987"/>
              </a:xfrm>
              <a:custGeom>
                <a:avLst/>
                <a:gdLst>
                  <a:gd name="T0" fmla="*/ 113 w 114"/>
                  <a:gd name="T1" fmla="*/ 42 h 62"/>
                  <a:gd name="T2" fmla="*/ 0 w 114"/>
                  <a:gd name="T3" fmla="*/ 9 h 62"/>
                  <a:gd name="T4" fmla="*/ 114 w 114"/>
                  <a:gd name="T5" fmla="*/ 43 h 62"/>
                  <a:gd name="T6" fmla="*/ 113 w 114"/>
                  <a:gd name="T7" fmla="*/ 4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62">
                    <a:moveTo>
                      <a:pt x="113" y="42"/>
                    </a:moveTo>
                    <a:cubicBezTo>
                      <a:pt x="72" y="62"/>
                      <a:pt x="41" y="53"/>
                      <a:pt x="0" y="9"/>
                    </a:cubicBezTo>
                    <a:cubicBezTo>
                      <a:pt x="38" y="0"/>
                      <a:pt x="38" y="0"/>
                      <a:pt x="114" y="43"/>
                    </a:cubicBezTo>
                    <a:cubicBezTo>
                      <a:pt x="114" y="43"/>
                      <a:pt x="113" y="42"/>
                      <a:pt x="11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1" name="Freeform 55">
                <a:extLst>
                  <a:ext uri="{FF2B5EF4-FFF2-40B4-BE49-F238E27FC236}">
                    <a16:creationId xmlns:a16="http://schemas.microsoft.com/office/drawing/2014/main" id="{8D2D358F-D1C6-4B50-8706-1D3ECEC97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8913" y="5334000"/>
                <a:ext cx="225425" cy="207962"/>
              </a:xfrm>
              <a:custGeom>
                <a:avLst/>
                <a:gdLst>
                  <a:gd name="T0" fmla="*/ 5 w 91"/>
                  <a:gd name="T1" fmla="*/ 62 h 84"/>
                  <a:gd name="T2" fmla="*/ 12 w 91"/>
                  <a:gd name="T3" fmla="*/ 50 h 84"/>
                  <a:gd name="T4" fmla="*/ 91 w 91"/>
                  <a:gd name="T5" fmla="*/ 0 h 84"/>
                  <a:gd name="T6" fmla="*/ 0 w 91"/>
                  <a:gd name="T7" fmla="*/ 84 h 84"/>
                  <a:gd name="T8" fmla="*/ 5 w 91"/>
                  <a:gd name="T9" fmla="*/ 6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4">
                    <a:moveTo>
                      <a:pt x="5" y="62"/>
                    </a:moveTo>
                    <a:cubicBezTo>
                      <a:pt x="7" y="58"/>
                      <a:pt x="9" y="54"/>
                      <a:pt x="12" y="50"/>
                    </a:cubicBezTo>
                    <a:cubicBezTo>
                      <a:pt x="36" y="35"/>
                      <a:pt x="61" y="19"/>
                      <a:pt x="91" y="0"/>
                    </a:cubicBezTo>
                    <a:cubicBezTo>
                      <a:pt x="76" y="60"/>
                      <a:pt x="68" y="67"/>
                      <a:pt x="0" y="84"/>
                    </a:cubicBezTo>
                    <a:cubicBezTo>
                      <a:pt x="2" y="77"/>
                      <a:pt x="3" y="70"/>
                      <a:pt x="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2" name="Freeform 56">
                <a:extLst>
                  <a:ext uri="{FF2B5EF4-FFF2-40B4-BE49-F238E27FC236}">
                    <a16:creationId xmlns:a16="http://schemas.microsoft.com/office/drawing/2014/main" id="{D3F09D27-3313-4DB7-A0F0-F2083BB42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650" y="7996238"/>
                <a:ext cx="279400" cy="136525"/>
              </a:xfrm>
              <a:custGeom>
                <a:avLst/>
                <a:gdLst>
                  <a:gd name="T0" fmla="*/ 0 w 113"/>
                  <a:gd name="T1" fmla="*/ 27 h 55"/>
                  <a:gd name="T2" fmla="*/ 113 w 113"/>
                  <a:gd name="T3" fmla="*/ 20 h 55"/>
                  <a:gd name="T4" fmla="*/ 8 w 113"/>
                  <a:gd name="T5" fmla="*/ 41 h 55"/>
                  <a:gd name="T6" fmla="*/ 1 w 113"/>
                  <a:gd name="T7" fmla="*/ 26 h 55"/>
                  <a:gd name="T8" fmla="*/ 0 w 113"/>
                  <a:gd name="T9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55">
                    <a:moveTo>
                      <a:pt x="0" y="27"/>
                    </a:moveTo>
                    <a:cubicBezTo>
                      <a:pt x="36" y="7"/>
                      <a:pt x="73" y="0"/>
                      <a:pt x="113" y="20"/>
                    </a:cubicBezTo>
                    <a:cubicBezTo>
                      <a:pt x="82" y="51"/>
                      <a:pt x="47" y="55"/>
                      <a:pt x="8" y="41"/>
                    </a:cubicBezTo>
                    <a:cubicBezTo>
                      <a:pt x="5" y="40"/>
                      <a:pt x="4" y="31"/>
                      <a:pt x="1" y="26"/>
                    </a:cubicBez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3" name="Freeform 57">
                <a:extLst>
                  <a:ext uri="{FF2B5EF4-FFF2-40B4-BE49-F238E27FC236}">
                    <a16:creationId xmlns:a16="http://schemas.microsoft.com/office/drawing/2014/main" id="{1BBCC407-E231-458C-A295-981F47E3E2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950" y="6870700"/>
                <a:ext cx="192087" cy="250825"/>
              </a:xfrm>
              <a:custGeom>
                <a:avLst/>
                <a:gdLst>
                  <a:gd name="T0" fmla="*/ 9 w 78"/>
                  <a:gd name="T1" fmla="*/ 59 h 101"/>
                  <a:gd name="T2" fmla="*/ 78 w 78"/>
                  <a:gd name="T3" fmla="*/ 0 h 101"/>
                  <a:gd name="T4" fmla="*/ 0 w 78"/>
                  <a:gd name="T5" fmla="*/ 101 h 101"/>
                  <a:gd name="T6" fmla="*/ 10 w 78"/>
                  <a:gd name="T7" fmla="*/ 58 h 101"/>
                  <a:gd name="T8" fmla="*/ 9 w 78"/>
                  <a:gd name="T9" fmla="*/ 59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01">
                    <a:moveTo>
                      <a:pt x="9" y="59"/>
                    </a:moveTo>
                    <a:cubicBezTo>
                      <a:pt x="30" y="41"/>
                      <a:pt x="51" y="23"/>
                      <a:pt x="78" y="0"/>
                    </a:cubicBezTo>
                    <a:cubicBezTo>
                      <a:pt x="75" y="58"/>
                      <a:pt x="46" y="84"/>
                      <a:pt x="0" y="101"/>
                    </a:cubicBezTo>
                    <a:cubicBezTo>
                      <a:pt x="4" y="85"/>
                      <a:pt x="7" y="72"/>
                      <a:pt x="10" y="58"/>
                    </a:cubicBezTo>
                    <a:lnTo>
                      <a:pt x="9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4" name="Freeform 58">
                <a:extLst>
                  <a:ext uri="{FF2B5EF4-FFF2-40B4-BE49-F238E27FC236}">
                    <a16:creationId xmlns:a16="http://schemas.microsoft.com/office/drawing/2014/main" id="{49F7B650-B45E-4CE5-B765-16648ECEE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2850" y="6886575"/>
                <a:ext cx="196850" cy="239712"/>
              </a:xfrm>
              <a:custGeom>
                <a:avLst/>
                <a:gdLst>
                  <a:gd name="T0" fmla="*/ 71 w 80"/>
                  <a:gd name="T1" fmla="*/ 59 h 97"/>
                  <a:gd name="T2" fmla="*/ 80 w 80"/>
                  <a:gd name="T3" fmla="*/ 97 h 97"/>
                  <a:gd name="T4" fmla="*/ 0 w 80"/>
                  <a:gd name="T5" fmla="*/ 0 h 97"/>
                  <a:gd name="T6" fmla="*/ 72 w 80"/>
                  <a:gd name="T7" fmla="*/ 61 h 97"/>
                  <a:gd name="T8" fmla="*/ 71 w 80"/>
                  <a:gd name="T9" fmla="*/ 5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97">
                    <a:moveTo>
                      <a:pt x="71" y="59"/>
                    </a:moveTo>
                    <a:cubicBezTo>
                      <a:pt x="74" y="72"/>
                      <a:pt x="77" y="84"/>
                      <a:pt x="80" y="97"/>
                    </a:cubicBezTo>
                    <a:cubicBezTo>
                      <a:pt x="26" y="83"/>
                      <a:pt x="16" y="71"/>
                      <a:pt x="0" y="0"/>
                    </a:cubicBezTo>
                    <a:cubicBezTo>
                      <a:pt x="29" y="24"/>
                      <a:pt x="51" y="43"/>
                      <a:pt x="72" y="61"/>
                    </a:cubicBezTo>
                    <a:lnTo>
                      <a:pt x="71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5" name="Freeform 59">
                <a:extLst>
                  <a:ext uri="{FF2B5EF4-FFF2-40B4-BE49-F238E27FC236}">
                    <a16:creationId xmlns:a16="http://schemas.microsoft.com/office/drawing/2014/main" id="{52652718-23F0-4D09-9049-9BB57D9AF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063" y="7126288"/>
                <a:ext cx="214312" cy="207962"/>
              </a:xfrm>
              <a:custGeom>
                <a:avLst/>
                <a:gdLst>
                  <a:gd name="T0" fmla="*/ 0 w 87"/>
                  <a:gd name="T1" fmla="*/ 75 h 84"/>
                  <a:gd name="T2" fmla="*/ 4 w 87"/>
                  <a:gd name="T3" fmla="*/ 69 h 84"/>
                  <a:gd name="T4" fmla="*/ 87 w 87"/>
                  <a:gd name="T5" fmla="*/ 0 h 84"/>
                  <a:gd name="T6" fmla="*/ 0 w 87"/>
                  <a:gd name="T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7" h="84">
                    <a:moveTo>
                      <a:pt x="0" y="75"/>
                    </a:moveTo>
                    <a:cubicBezTo>
                      <a:pt x="1" y="73"/>
                      <a:pt x="2" y="71"/>
                      <a:pt x="4" y="69"/>
                    </a:cubicBezTo>
                    <a:cubicBezTo>
                      <a:pt x="20" y="32"/>
                      <a:pt x="48" y="9"/>
                      <a:pt x="87" y="0"/>
                    </a:cubicBezTo>
                    <a:cubicBezTo>
                      <a:pt x="72" y="57"/>
                      <a:pt x="40" y="84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6" name="Freeform 60">
                <a:extLst>
                  <a:ext uri="{FF2B5EF4-FFF2-40B4-BE49-F238E27FC236}">
                    <a16:creationId xmlns:a16="http://schemas.microsoft.com/office/drawing/2014/main" id="{268D7385-F275-42B2-9D78-EC0BA12FA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5438" y="7242175"/>
                <a:ext cx="117475" cy="269875"/>
              </a:xfrm>
              <a:custGeom>
                <a:avLst/>
                <a:gdLst>
                  <a:gd name="T0" fmla="*/ 29 w 48"/>
                  <a:gd name="T1" fmla="*/ 109 h 109"/>
                  <a:gd name="T2" fmla="*/ 18 w 48"/>
                  <a:gd name="T3" fmla="*/ 88 h 109"/>
                  <a:gd name="T4" fmla="*/ 0 w 48"/>
                  <a:gd name="T5" fmla="*/ 0 h 109"/>
                  <a:gd name="T6" fmla="*/ 43 w 48"/>
                  <a:gd name="T7" fmla="*/ 102 h 109"/>
                  <a:gd name="T8" fmla="*/ 29 w 48"/>
                  <a:gd name="T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09">
                    <a:moveTo>
                      <a:pt x="29" y="109"/>
                    </a:moveTo>
                    <a:cubicBezTo>
                      <a:pt x="25" y="102"/>
                      <a:pt x="22" y="95"/>
                      <a:pt x="18" y="88"/>
                    </a:cubicBezTo>
                    <a:cubicBezTo>
                      <a:pt x="12" y="59"/>
                      <a:pt x="6" y="29"/>
                      <a:pt x="0" y="0"/>
                    </a:cubicBezTo>
                    <a:cubicBezTo>
                      <a:pt x="48" y="24"/>
                      <a:pt x="48" y="62"/>
                      <a:pt x="43" y="102"/>
                    </a:cubicBezTo>
                    <a:cubicBezTo>
                      <a:pt x="43" y="105"/>
                      <a:pt x="34" y="107"/>
                      <a:pt x="29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7" name="Freeform 61">
                <a:extLst>
                  <a:ext uri="{FF2B5EF4-FFF2-40B4-BE49-F238E27FC236}">
                    <a16:creationId xmlns:a16="http://schemas.microsoft.com/office/drawing/2014/main" id="{5F53D2B3-B567-46BF-B382-D35BD7A28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7388" y="7212013"/>
                <a:ext cx="111125" cy="290512"/>
              </a:xfrm>
              <a:custGeom>
                <a:avLst/>
                <a:gdLst>
                  <a:gd name="T0" fmla="*/ 45 w 45"/>
                  <a:gd name="T1" fmla="*/ 83 h 117"/>
                  <a:gd name="T2" fmla="*/ 31 w 45"/>
                  <a:gd name="T3" fmla="*/ 102 h 117"/>
                  <a:gd name="T4" fmla="*/ 12 w 45"/>
                  <a:gd name="T5" fmla="*/ 117 h 117"/>
                  <a:gd name="T6" fmla="*/ 45 w 45"/>
                  <a:gd name="T7" fmla="*/ 0 h 117"/>
                  <a:gd name="T8" fmla="*/ 45 w 45"/>
                  <a:gd name="T9" fmla="*/ 8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17">
                    <a:moveTo>
                      <a:pt x="45" y="83"/>
                    </a:moveTo>
                    <a:cubicBezTo>
                      <a:pt x="40" y="90"/>
                      <a:pt x="35" y="96"/>
                      <a:pt x="31" y="102"/>
                    </a:cubicBezTo>
                    <a:cubicBezTo>
                      <a:pt x="25" y="107"/>
                      <a:pt x="19" y="111"/>
                      <a:pt x="12" y="117"/>
                    </a:cubicBezTo>
                    <a:cubicBezTo>
                      <a:pt x="0" y="73"/>
                      <a:pt x="3" y="35"/>
                      <a:pt x="45" y="0"/>
                    </a:cubicBezTo>
                    <a:cubicBezTo>
                      <a:pt x="45" y="31"/>
                      <a:pt x="45" y="57"/>
                      <a:pt x="4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8" name="Freeform 62">
                <a:extLst>
                  <a:ext uri="{FF2B5EF4-FFF2-40B4-BE49-F238E27FC236}">
                    <a16:creationId xmlns:a16="http://schemas.microsoft.com/office/drawing/2014/main" id="{B3D99A12-2C3D-40CD-BFD7-ADA4EB4E9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4125" y="6181725"/>
                <a:ext cx="160337" cy="269875"/>
              </a:xfrm>
              <a:custGeom>
                <a:avLst/>
                <a:gdLst>
                  <a:gd name="T0" fmla="*/ 65 w 65"/>
                  <a:gd name="T1" fmla="*/ 5 h 109"/>
                  <a:gd name="T2" fmla="*/ 20 w 65"/>
                  <a:gd name="T3" fmla="*/ 109 h 109"/>
                  <a:gd name="T4" fmla="*/ 54 w 65"/>
                  <a:gd name="T5" fmla="*/ 0 h 109"/>
                  <a:gd name="T6" fmla="*/ 65 w 65"/>
                  <a:gd name="T7" fmla="*/ 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09">
                    <a:moveTo>
                      <a:pt x="65" y="5"/>
                    </a:moveTo>
                    <a:cubicBezTo>
                      <a:pt x="50" y="40"/>
                      <a:pt x="35" y="74"/>
                      <a:pt x="20" y="109"/>
                    </a:cubicBezTo>
                    <a:cubicBezTo>
                      <a:pt x="0" y="51"/>
                      <a:pt x="8" y="31"/>
                      <a:pt x="54" y="0"/>
                    </a:cubicBezTo>
                    <a:cubicBezTo>
                      <a:pt x="58" y="2"/>
                      <a:pt x="61" y="3"/>
                      <a:pt x="6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9" name="Freeform 63">
                <a:extLst>
                  <a:ext uri="{FF2B5EF4-FFF2-40B4-BE49-F238E27FC236}">
                    <a16:creationId xmlns:a16="http://schemas.microsoft.com/office/drawing/2014/main" id="{3982CC7A-D804-4484-8CA7-0F8B70651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8500" y="5324475"/>
                <a:ext cx="236537" cy="201612"/>
              </a:xfrm>
              <a:custGeom>
                <a:avLst/>
                <a:gdLst>
                  <a:gd name="T0" fmla="*/ 86 w 96"/>
                  <a:gd name="T1" fmla="*/ 46 h 82"/>
                  <a:gd name="T2" fmla="*/ 85 w 96"/>
                  <a:gd name="T3" fmla="*/ 50 h 82"/>
                  <a:gd name="T4" fmla="*/ 96 w 96"/>
                  <a:gd name="T5" fmla="*/ 82 h 82"/>
                  <a:gd name="T6" fmla="*/ 0 w 96"/>
                  <a:gd name="T7" fmla="*/ 0 h 82"/>
                  <a:gd name="T8" fmla="*/ 86 w 96"/>
                  <a:gd name="T9" fmla="*/ 4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82">
                    <a:moveTo>
                      <a:pt x="86" y="46"/>
                    </a:moveTo>
                    <a:cubicBezTo>
                      <a:pt x="86" y="48"/>
                      <a:pt x="86" y="50"/>
                      <a:pt x="85" y="50"/>
                    </a:cubicBezTo>
                    <a:cubicBezTo>
                      <a:pt x="88" y="60"/>
                      <a:pt x="92" y="70"/>
                      <a:pt x="96" y="82"/>
                    </a:cubicBezTo>
                    <a:cubicBezTo>
                      <a:pt x="50" y="75"/>
                      <a:pt x="16" y="56"/>
                      <a:pt x="0" y="0"/>
                    </a:cubicBezTo>
                    <a:cubicBezTo>
                      <a:pt x="33" y="18"/>
                      <a:pt x="59" y="32"/>
                      <a:pt x="86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0" name="Freeform 64">
                <a:extLst>
                  <a:ext uri="{FF2B5EF4-FFF2-40B4-BE49-F238E27FC236}">
                    <a16:creationId xmlns:a16="http://schemas.microsoft.com/office/drawing/2014/main" id="{4A4829B5-64B8-4562-83D1-B9861548E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050" y="5748338"/>
                <a:ext cx="192087" cy="223837"/>
              </a:xfrm>
              <a:custGeom>
                <a:avLst/>
                <a:gdLst>
                  <a:gd name="T0" fmla="*/ 0 w 78"/>
                  <a:gd name="T1" fmla="*/ 89 h 90"/>
                  <a:gd name="T2" fmla="*/ 78 w 78"/>
                  <a:gd name="T3" fmla="*/ 0 h 90"/>
                  <a:gd name="T4" fmla="*/ 1 w 78"/>
                  <a:gd name="T5" fmla="*/ 88 h 90"/>
                  <a:gd name="T6" fmla="*/ 0 w 78"/>
                  <a:gd name="T7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90">
                    <a:moveTo>
                      <a:pt x="0" y="89"/>
                    </a:moveTo>
                    <a:cubicBezTo>
                      <a:pt x="17" y="51"/>
                      <a:pt x="31" y="11"/>
                      <a:pt x="78" y="0"/>
                    </a:cubicBezTo>
                    <a:cubicBezTo>
                      <a:pt x="70" y="59"/>
                      <a:pt x="43" y="90"/>
                      <a:pt x="1" y="88"/>
                    </a:cubicBezTo>
                    <a:cubicBezTo>
                      <a:pt x="1" y="88"/>
                      <a:pt x="0" y="89"/>
                      <a:pt x="0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1" name="Freeform 65">
                <a:extLst>
                  <a:ext uri="{FF2B5EF4-FFF2-40B4-BE49-F238E27FC236}">
                    <a16:creationId xmlns:a16="http://schemas.microsoft.com/office/drawing/2014/main" id="{F4D39D07-DF7C-413F-B687-B919A8ED9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3" y="7720013"/>
                <a:ext cx="282575" cy="174625"/>
              </a:xfrm>
              <a:custGeom>
                <a:avLst/>
                <a:gdLst>
                  <a:gd name="T0" fmla="*/ 0 w 114"/>
                  <a:gd name="T1" fmla="*/ 48 h 71"/>
                  <a:gd name="T2" fmla="*/ 19 w 114"/>
                  <a:gd name="T3" fmla="*/ 29 h 71"/>
                  <a:gd name="T4" fmla="*/ 114 w 114"/>
                  <a:gd name="T5" fmla="*/ 0 h 71"/>
                  <a:gd name="T6" fmla="*/ 0 w 114"/>
                  <a:gd name="T7" fmla="*/ 4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71">
                    <a:moveTo>
                      <a:pt x="0" y="48"/>
                    </a:moveTo>
                    <a:cubicBezTo>
                      <a:pt x="6" y="42"/>
                      <a:pt x="12" y="36"/>
                      <a:pt x="19" y="29"/>
                    </a:cubicBezTo>
                    <a:cubicBezTo>
                      <a:pt x="47" y="21"/>
                      <a:pt x="76" y="12"/>
                      <a:pt x="114" y="0"/>
                    </a:cubicBezTo>
                    <a:cubicBezTo>
                      <a:pt x="77" y="57"/>
                      <a:pt x="38" y="71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2" name="Freeform 66">
                <a:extLst>
                  <a:ext uri="{FF2B5EF4-FFF2-40B4-BE49-F238E27FC236}">
                    <a16:creationId xmlns:a16="http://schemas.microsoft.com/office/drawing/2014/main" id="{1E922684-36C8-4BA2-9C86-7F18018E8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663" y="7835900"/>
                <a:ext cx="192087" cy="227012"/>
              </a:xfrm>
              <a:custGeom>
                <a:avLst/>
                <a:gdLst>
                  <a:gd name="T0" fmla="*/ 12 w 78"/>
                  <a:gd name="T1" fmla="*/ 91 h 92"/>
                  <a:gd name="T2" fmla="*/ 1 w 78"/>
                  <a:gd name="T3" fmla="*/ 79 h 92"/>
                  <a:gd name="T4" fmla="*/ 78 w 78"/>
                  <a:gd name="T5" fmla="*/ 0 h 92"/>
                  <a:gd name="T6" fmla="*/ 11 w 78"/>
                  <a:gd name="T7" fmla="*/ 92 h 92"/>
                  <a:gd name="T8" fmla="*/ 12 w 78"/>
                  <a:gd name="T9" fmla="*/ 9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92">
                    <a:moveTo>
                      <a:pt x="12" y="91"/>
                    </a:moveTo>
                    <a:cubicBezTo>
                      <a:pt x="8" y="87"/>
                      <a:pt x="0" y="82"/>
                      <a:pt x="1" y="79"/>
                    </a:cubicBezTo>
                    <a:cubicBezTo>
                      <a:pt x="12" y="40"/>
                      <a:pt x="33" y="8"/>
                      <a:pt x="78" y="0"/>
                    </a:cubicBezTo>
                    <a:cubicBezTo>
                      <a:pt x="75" y="45"/>
                      <a:pt x="45" y="70"/>
                      <a:pt x="11" y="92"/>
                    </a:cubicBezTo>
                    <a:cubicBezTo>
                      <a:pt x="11" y="92"/>
                      <a:pt x="12" y="91"/>
                      <a:pt x="12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3" name="Freeform 67">
                <a:extLst>
                  <a:ext uri="{FF2B5EF4-FFF2-40B4-BE49-F238E27FC236}">
                    <a16:creationId xmlns:a16="http://schemas.microsoft.com/office/drawing/2014/main" id="{EC619965-B532-431D-AE70-3D1556E30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8863" y="5659438"/>
                <a:ext cx="144462" cy="295275"/>
              </a:xfrm>
              <a:custGeom>
                <a:avLst/>
                <a:gdLst>
                  <a:gd name="T0" fmla="*/ 27 w 59"/>
                  <a:gd name="T1" fmla="*/ 119 h 119"/>
                  <a:gd name="T2" fmla="*/ 32 w 59"/>
                  <a:gd name="T3" fmla="*/ 0 h 119"/>
                  <a:gd name="T4" fmla="*/ 27 w 59"/>
                  <a:gd name="T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119">
                    <a:moveTo>
                      <a:pt x="27" y="119"/>
                    </a:moveTo>
                    <a:cubicBezTo>
                      <a:pt x="0" y="78"/>
                      <a:pt x="7" y="39"/>
                      <a:pt x="32" y="0"/>
                    </a:cubicBezTo>
                    <a:cubicBezTo>
                      <a:pt x="59" y="42"/>
                      <a:pt x="54" y="81"/>
                      <a:pt x="27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4" name="Freeform 68">
                <a:extLst>
                  <a:ext uri="{FF2B5EF4-FFF2-40B4-BE49-F238E27FC236}">
                    <a16:creationId xmlns:a16="http://schemas.microsoft.com/office/drawing/2014/main" id="{856FF84A-6AC6-4C2B-8121-6AB42134E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650" y="5422900"/>
                <a:ext cx="115887" cy="293687"/>
              </a:xfrm>
              <a:custGeom>
                <a:avLst/>
                <a:gdLst>
                  <a:gd name="T0" fmla="*/ 11 w 47"/>
                  <a:gd name="T1" fmla="*/ 114 h 119"/>
                  <a:gd name="T2" fmla="*/ 0 w 47"/>
                  <a:gd name="T3" fmla="*/ 86 h 119"/>
                  <a:gd name="T4" fmla="*/ 0 w 47"/>
                  <a:gd name="T5" fmla="*/ 0 h 119"/>
                  <a:gd name="T6" fmla="*/ 24 w 47"/>
                  <a:gd name="T7" fmla="*/ 117 h 119"/>
                  <a:gd name="T8" fmla="*/ 11 w 47"/>
                  <a:gd name="T9" fmla="*/ 11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19">
                    <a:moveTo>
                      <a:pt x="11" y="114"/>
                    </a:moveTo>
                    <a:cubicBezTo>
                      <a:pt x="7" y="105"/>
                      <a:pt x="3" y="96"/>
                      <a:pt x="0" y="86"/>
                    </a:cubicBezTo>
                    <a:cubicBezTo>
                      <a:pt x="0" y="60"/>
                      <a:pt x="0" y="33"/>
                      <a:pt x="0" y="0"/>
                    </a:cubicBezTo>
                    <a:cubicBezTo>
                      <a:pt x="39" y="38"/>
                      <a:pt x="47" y="84"/>
                      <a:pt x="24" y="117"/>
                    </a:cubicBezTo>
                    <a:cubicBezTo>
                      <a:pt x="23" y="119"/>
                      <a:pt x="15" y="116"/>
                      <a:pt x="11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5" name="Freeform 69">
                <a:extLst>
                  <a:ext uri="{FF2B5EF4-FFF2-40B4-BE49-F238E27FC236}">
                    <a16:creationId xmlns:a16="http://schemas.microsoft.com/office/drawing/2014/main" id="{2FC3B112-DB45-4915-A76D-2876E2343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4763" y="5448300"/>
                <a:ext cx="152400" cy="311150"/>
              </a:xfrm>
              <a:custGeom>
                <a:avLst/>
                <a:gdLst>
                  <a:gd name="T0" fmla="*/ 29 w 62"/>
                  <a:gd name="T1" fmla="*/ 125 h 126"/>
                  <a:gd name="T2" fmla="*/ 35 w 62"/>
                  <a:gd name="T3" fmla="*/ 0 h 126"/>
                  <a:gd name="T4" fmla="*/ 28 w 62"/>
                  <a:gd name="T5" fmla="*/ 126 h 126"/>
                  <a:gd name="T6" fmla="*/ 29 w 62"/>
                  <a:gd name="T7" fmla="*/ 12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126">
                    <a:moveTo>
                      <a:pt x="29" y="125"/>
                    </a:moveTo>
                    <a:cubicBezTo>
                      <a:pt x="3" y="82"/>
                      <a:pt x="0" y="41"/>
                      <a:pt x="35" y="0"/>
                    </a:cubicBezTo>
                    <a:cubicBezTo>
                      <a:pt x="62" y="44"/>
                      <a:pt x="44" y="85"/>
                      <a:pt x="28" y="126"/>
                    </a:cubicBezTo>
                    <a:cubicBezTo>
                      <a:pt x="28" y="126"/>
                      <a:pt x="29" y="125"/>
                      <a:pt x="29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6" name="Freeform 70">
                <a:extLst>
                  <a:ext uri="{FF2B5EF4-FFF2-40B4-BE49-F238E27FC236}">
                    <a16:creationId xmlns:a16="http://schemas.microsoft.com/office/drawing/2014/main" id="{0E161785-C5B5-4999-B286-974F1128C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763" y="5024438"/>
                <a:ext cx="117475" cy="287337"/>
              </a:xfrm>
              <a:custGeom>
                <a:avLst/>
                <a:gdLst>
                  <a:gd name="T0" fmla="*/ 48 w 48"/>
                  <a:gd name="T1" fmla="*/ 78 h 116"/>
                  <a:gd name="T2" fmla="*/ 17 w 48"/>
                  <a:gd name="T3" fmla="*/ 116 h 116"/>
                  <a:gd name="T4" fmla="*/ 16 w 48"/>
                  <a:gd name="T5" fmla="*/ 38 h 116"/>
                  <a:gd name="T6" fmla="*/ 48 w 48"/>
                  <a:gd name="T7" fmla="*/ 0 h 116"/>
                  <a:gd name="T8" fmla="*/ 48 w 48"/>
                  <a:gd name="T9" fmla="*/ 78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6">
                    <a:moveTo>
                      <a:pt x="48" y="78"/>
                    </a:moveTo>
                    <a:cubicBezTo>
                      <a:pt x="37" y="91"/>
                      <a:pt x="27" y="103"/>
                      <a:pt x="17" y="116"/>
                    </a:cubicBezTo>
                    <a:cubicBezTo>
                      <a:pt x="1" y="98"/>
                      <a:pt x="0" y="60"/>
                      <a:pt x="16" y="38"/>
                    </a:cubicBezTo>
                    <a:cubicBezTo>
                      <a:pt x="23" y="27"/>
                      <a:pt x="32" y="18"/>
                      <a:pt x="48" y="0"/>
                    </a:cubicBezTo>
                    <a:cubicBezTo>
                      <a:pt x="48" y="32"/>
                      <a:pt x="48" y="55"/>
                      <a:pt x="48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7" name="Freeform 71">
                <a:extLst>
                  <a:ext uri="{FF2B5EF4-FFF2-40B4-BE49-F238E27FC236}">
                    <a16:creationId xmlns:a16="http://schemas.microsoft.com/office/drawing/2014/main" id="{CD6F8301-77F9-4DC3-B703-E9B0AD480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6188" y="5961063"/>
                <a:ext cx="180975" cy="255587"/>
              </a:xfrm>
              <a:custGeom>
                <a:avLst/>
                <a:gdLst>
                  <a:gd name="T0" fmla="*/ 0 w 73"/>
                  <a:gd name="T1" fmla="*/ 103 h 103"/>
                  <a:gd name="T2" fmla="*/ 73 w 73"/>
                  <a:gd name="T3" fmla="*/ 0 h 103"/>
                  <a:gd name="T4" fmla="*/ 0 w 73"/>
                  <a:gd name="T5" fmla="*/ 102 h 103"/>
                  <a:gd name="T6" fmla="*/ 0 w 73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103">
                    <a:moveTo>
                      <a:pt x="0" y="103"/>
                    </a:moveTo>
                    <a:cubicBezTo>
                      <a:pt x="15" y="62"/>
                      <a:pt x="23" y="17"/>
                      <a:pt x="73" y="0"/>
                    </a:cubicBezTo>
                    <a:cubicBezTo>
                      <a:pt x="71" y="51"/>
                      <a:pt x="52" y="88"/>
                      <a:pt x="0" y="102"/>
                    </a:cubicBezTo>
                    <a:cubicBezTo>
                      <a:pt x="0" y="102"/>
                      <a:pt x="0" y="103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8" name="Freeform 72">
                <a:extLst>
                  <a:ext uri="{FF2B5EF4-FFF2-40B4-BE49-F238E27FC236}">
                    <a16:creationId xmlns:a16="http://schemas.microsoft.com/office/drawing/2014/main" id="{41A1BC0C-71C4-4E4D-B573-DAF565F70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8" y="7138988"/>
                <a:ext cx="207962" cy="196850"/>
              </a:xfrm>
              <a:custGeom>
                <a:avLst/>
                <a:gdLst>
                  <a:gd name="T0" fmla="*/ 0 w 84"/>
                  <a:gd name="T1" fmla="*/ 0 h 80"/>
                  <a:gd name="T2" fmla="*/ 84 w 84"/>
                  <a:gd name="T3" fmla="*/ 80 h 80"/>
                  <a:gd name="T4" fmla="*/ 0 w 84"/>
                  <a:gd name="T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80">
                    <a:moveTo>
                      <a:pt x="0" y="0"/>
                    </a:moveTo>
                    <a:cubicBezTo>
                      <a:pt x="43" y="13"/>
                      <a:pt x="78" y="30"/>
                      <a:pt x="84" y="80"/>
                    </a:cubicBezTo>
                    <a:cubicBezTo>
                      <a:pt x="36" y="74"/>
                      <a:pt x="12" y="4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9" name="Freeform 73">
                <a:extLst>
                  <a:ext uri="{FF2B5EF4-FFF2-40B4-BE49-F238E27FC236}">
                    <a16:creationId xmlns:a16="http://schemas.microsoft.com/office/drawing/2014/main" id="{82BBE9D2-BB70-491C-9CE0-31A0781E8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2175" y="6794500"/>
                <a:ext cx="128587" cy="311150"/>
              </a:xfrm>
              <a:custGeom>
                <a:avLst/>
                <a:gdLst>
                  <a:gd name="T0" fmla="*/ 52 w 52"/>
                  <a:gd name="T1" fmla="*/ 89 h 126"/>
                  <a:gd name="T2" fmla="*/ 30 w 52"/>
                  <a:gd name="T3" fmla="*/ 126 h 126"/>
                  <a:gd name="T4" fmla="*/ 34 w 52"/>
                  <a:gd name="T5" fmla="*/ 0 h 126"/>
                  <a:gd name="T6" fmla="*/ 51 w 52"/>
                  <a:gd name="T7" fmla="*/ 90 h 126"/>
                  <a:gd name="T8" fmla="*/ 52 w 52"/>
                  <a:gd name="T9" fmla="*/ 8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26">
                    <a:moveTo>
                      <a:pt x="52" y="89"/>
                    </a:moveTo>
                    <a:cubicBezTo>
                      <a:pt x="45" y="101"/>
                      <a:pt x="38" y="113"/>
                      <a:pt x="30" y="126"/>
                    </a:cubicBezTo>
                    <a:cubicBezTo>
                      <a:pt x="4" y="87"/>
                      <a:pt x="0" y="48"/>
                      <a:pt x="34" y="0"/>
                    </a:cubicBezTo>
                    <a:cubicBezTo>
                      <a:pt x="40" y="36"/>
                      <a:pt x="46" y="63"/>
                      <a:pt x="51" y="90"/>
                    </a:cubicBezTo>
                    <a:cubicBezTo>
                      <a:pt x="51" y="90"/>
                      <a:pt x="52" y="89"/>
                      <a:pt x="5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0" name="Freeform 74">
                <a:extLst>
                  <a:ext uri="{FF2B5EF4-FFF2-40B4-BE49-F238E27FC236}">
                    <a16:creationId xmlns:a16="http://schemas.microsoft.com/office/drawing/2014/main" id="{B6E82872-C7E4-47E6-8A2A-FE6D24230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6788" y="5945188"/>
                <a:ext cx="163512" cy="249237"/>
              </a:xfrm>
              <a:custGeom>
                <a:avLst/>
                <a:gdLst>
                  <a:gd name="T0" fmla="*/ 4 w 66"/>
                  <a:gd name="T1" fmla="*/ 0 h 101"/>
                  <a:gd name="T2" fmla="*/ 66 w 66"/>
                  <a:gd name="T3" fmla="*/ 101 h 101"/>
                  <a:gd name="T4" fmla="*/ 4 w 66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" h="101">
                    <a:moveTo>
                      <a:pt x="4" y="0"/>
                    </a:moveTo>
                    <a:cubicBezTo>
                      <a:pt x="60" y="40"/>
                      <a:pt x="60" y="40"/>
                      <a:pt x="66" y="101"/>
                    </a:cubicBezTo>
                    <a:cubicBezTo>
                      <a:pt x="25" y="80"/>
                      <a:pt x="0" y="5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1" name="Freeform 75">
                <a:extLst>
                  <a:ext uri="{FF2B5EF4-FFF2-40B4-BE49-F238E27FC236}">
                    <a16:creationId xmlns:a16="http://schemas.microsoft.com/office/drawing/2014/main" id="{EFB26B24-C156-4D88-85CC-587B675D0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138" y="7402513"/>
                <a:ext cx="141287" cy="284162"/>
              </a:xfrm>
              <a:custGeom>
                <a:avLst/>
                <a:gdLst>
                  <a:gd name="T0" fmla="*/ 35 w 57"/>
                  <a:gd name="T1" fmla="*/ 115 h 115"/>
                  <a:gd name="T2" fmla="*/ 4 w 57"/>
                  <a:gd name="T3" fmla="*/ 77 h 115"/>
                  <a:gd name="T4" fmla="*/ 0 w 57"/>
                  <a:gd name="T5" fmla="*/ 0 h 115"/>
                  <a:gd name="T6" fmla="*/ 35 w 57"/>
                  <a:gd name="T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15">
                    <a:moveTo>
                      <a:pt x="35" y="115"/>
                    </a:moveTo>
                    <a:cubicBezTo>
                      <a:pt x="25" y="102"/>
                      <a:pt x="15" y="90"/>
                      <a:pt x="4" y="77"/>
                    </a:cubicBezTo>
                    <a:cubicBezTo>
                      <a:pt x="3" y="53"/>
                      <a:pt x="2" y="28"/>
                      <a:pt x="0" y="0"/>
                    </a:cubicBezTo>
                    <a:cubicBezTo>
                      <a:pt x="49" y="42"/>
                      <a:pt x="57" y="73"/>
                      <a:pt x="35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2" name="Freeform 76">
                <a:extLst>
                  <a:ext uri="{FF2B5EF4-FFF2-40B4-BE49-F238E27FC236}">
                    <a16:creationId xmlns:a16="http://schemas.microsoft.com/office/drawing/2014/main" id="{F30D2829-59F1-452D-BB09-FF1B7AE53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775" y="6164263"/>
                <a:ext cx="160337" cy="274637"/>
              </a:xfrm>
              <a:custGeom>
                <a:avLst/>
                <a:gdLst>
                  <a:gd name="T0" fmla="*/ 45 w 65"/>
                  <a:gd name="T1" fmla="*/ 111 h 111"/>
                  <a:gd name="T2" fmla="*/ 10 w 65"/>
                  <a:gd name="T3" fmla="*/ 0 h 111"/>
                  <a:gd name="T4" fmla="*/ 45 w 65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11">
                    <a:moveTo>
                      <a:pt x="45" y="111"/>
                    </a:moveTo>
                    <a:cubicBezTo>
                      <a:pt x="9" y="82"/>
                      <a:pt x="0" y="46"/>
                      <a:pt x="10" y="0"/>
                    </a:cubicBezTo>
                    <a:cubicBezTo>
                      <a:pt x="44" y="31"/>
                      <a:pt x="65" y="64"/>
                      <a:pt x="45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3" name="Freeform 77">
                <a:extLst>
                  <a:ext uri="{FF2B5EF4-FFF2-40B4-BE49-F238E27FC236}">
                    <a16:creationId xmlns:a16="http://schemas.microsoft.com/office/drawing/2014/main" id="{ED5AED0D-A2FB-4DDD-B73F-442BFD20F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1713" y="6162675"/>
                <a:ext cx="160337" cy="261937"/>
              </a:xfrm>
              <a:custGeom>
                <a:avLst/>
                <a:gdLst>
                  <a:gd name="T0" fmla="*/ 51 w 65"/>
                  <a:gd name="T1" fmla="*/ 106 h 106"/>
                  <a:gd name="T2" fmla="*/ 7 w 65"/>
                  <a:gd name="T3" fmla="*/ 0 h 106"/>
                  <a:gd name="T4" fmla="*/ 51 w 65"/>
                  <a:gd name="T5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06">
                    <a:moveTo>
                      <a:pt x="51" y="106"/>
                    </a:moveTo>
                    <a:cubicBezTo>
                      <a:pt x="4" y="68"/>
                      <a:pt x="0" y="60"/>
                      <a:pt x="7" y="0"/>
                    </a:cubicBezTo>
                    <a:cubicBezTo>
                      <a:pt x="41" y="28"/>
                      <a:pt x="65" y="58"/>
                      <a:pt x="51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4" name="Freeform 78">
                <a:extLst>
                  <a:ext uri="{FF2B5EF4-FFF2-40B4-BE49-F238E27FC236}">
                    <a16:creationId xmlns:a16="http://schemas.microsoft.com/office/drawing/2014/main" id="{E1B4233C-F55F-43B9-9C60-9621DAD95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7475" y="6811963"/>
                <a:ext cx="128587" cy="311150"/>
              </a:xfrm>
              <a:custGeom>
                <a:avLst/>
                <a:gdLst>
                  <a:gd name="T0" fmla="*/ 1 w 52"/>
                  <a:gd name="T1" fmla="*/ 91 h 126"/>
                  <a:gd name="T2" fmla="*/ 16 w 52"/>
                  <a:gd name="T3" fmla="*/ 0 h 126"/>
                  <a:gd name="T4" fmla="*/ 23 w 52"/>
                  <a:gd name="T5" fmla="*/ 126 h 126"/>
                  <a:gd name="T6" fmla="*/ 0 w 52"/>
                  <a:gd name="T7" fmla="*/ 90 h 126"/>
                  <a:gd name="T8" fmla="*/ 1 w 52"/>
                  <a:gd name="T9" fmla="*/ 9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26">
                    <a:moveTo>
                      <a:pt x="1" y="91"/>
                    </a:moveTo>
                    <a:cubicBezTo>
                      <a:pt x="5" y="63"/>
                      <a:pt x="10" y="35"/>
                      <a:pt x="16" y="0"/>
                    </a:cubicBezTo>
                    <a:cubicBezTo>
                      <a:pt x="52" y="47"/>
                      <a:pt x="45" y="86"/>
                      <a:pt x="23" y="126"/>
                    </a:cubicBezTo>
                    <a:cubicBezTo>
                      <a:pt x="15" y="113"/>
                      <a:pt x="7" y="101"/>
                      <a:pt x="0" y="90"/>
                    </a:cubicBezTo>
                    <a:cubicBezTo>
                      <a:pt x="0" y="89"/>
                      <a:pt x="1" y="91"/>
                      <a:pt x="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5" name="Freeform 79">
                <a:extLst>
                  <a:ext uri="{FF2B5EF4-FFF2-40B4-BE49-F238E27FC236}">
                    <a16:creationId xmlns:a16="http://schemas.microsoft.com/office/drawing/2014/main" id="{8B4551C7-4A59-4518-969D-00E2A19AA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675" y="7034213"/>
                <a:ext cx="141287" cy="292100"/>
              </a:xfrm>
              <a:custGeom>
                <a:avLst/>
                <a:gdLst>
                  <a:gd name="T0" fmla="*/ 22 w 57"/>
                  <a:gd name="T1" fmla="*/ 0 h 118"/>
                  <a:gd name="T2" fmla="*/ 36 w 57"/>
                  <a:gd name="T3" fmla="*/ 118 h 118"/>
                  <a:gd name="T4" fmla="*/ 22 w 57"/>
                  <a:gd name="T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118">
                    <a:moveTo>
                      <a:pt x="22" y="0"/>
                    </a:moveTo>
                    <a:cubicBezTo>
                      <a:pt x="57" y="37"/>
                      <a:pt x="54" y="76"/>
                      <a:pt x="36" y="118"/>
                    </a:cubicBezTo>
                    <a:cubicBezTo>
                      <a:pt x="0" y="82"/>
                      <a:pt x="6" y="43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6" name="Freeform 80">
                <a:extLst>
                  <a:ext uri="{FF2B5EF4-FFF2-40B4-BE49-F238E27FC236}">
                    <a16:creationId xmlns:a16="http://schemas.microsoft.com/office/drawing/2014/main" id="{00C6BAD1-BA98-42A8-AA31-070F83732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719763"/>
                <a:ext cx="200025" cy="219075"/>
              </a:xfrm>
              <a:custGeom>
                <a:avLst/>
                <a:gdLst>
                  <a:gd name="T0" fmla="*/ 11 w 81"/>
                  <a:gd name="T1" fmla="*/ 0 h 89"/>
                  <a:gd name="T2" fmla="*/ 81 w 81"/>
                  <a:gd name="T3" fmla="*/ 89 h 89"/>
                  <a:gd name="T4" fmla="*/ 0 w 81"/>
                  <a:gd name="T5" fmla="*/ 7 h 89"/>
                  <a:gd name="T6" fmla="*/ 11 w 81"/>
                  <a:gd name="T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89">
                    <a:moveTo>
                      <a:pt x="11" y="0"/>
                    </a:moveTo>
                    <a:cubicBezTo>
                      <a:pt x="35" y="29"/>
                      <a:pt x="58" y="59"/>
                      <a:pt x="81" y="89"/>
                    </a:cubicBezTo>
                    <a:cubicBezTo>
                      <a:pt x="20" y="78"/>
                      <a:pt x="11" y="68"/>
                      <a:pt x="0" y="7"/>
                    </a:cubicBezTo>
                    <a:cubicBezTo>
                      <a:pt x="4" y="5"/>
                      <a:pt x="8" y="2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7" name="Freeform 81">
                <a:extLst>
                  <a:ext uri="{FF2B5EF4-FFF2-40B4-BE49-F238E27FC236}">
                    <a16:creationId xmlns:a16="http://schemas.microsoft.com/office/drawing/2014/main" id="{E85DE69B-0DE3-4B69-AACC-DA7B82A26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251" y="6416675"/>
                <a:ext cx="168275" cy="265112"/>
              </a:xfrm>
              <a:custGeom>
                <a:avLst/>
                <a:gdLst>
                  <a:gd name="T0" fmla="*/ 14 w 68"/>
                  <a:gd name="T1" fmla="*/ 0 h 107"/>
                  <a:gd name="T2" fmla="*/ 58 w 68"/>
                  <a:gd name="T3" fmla="*/ 107 h 107"/>
                  <a:gd name="T4" fmla="*/ 14 w 68"/>
                  <a:gd name="T5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8" h="107">
                    <a:moveTo>
                      <a:pt x="14" y="0"/>
                    </a:moveTo>
                    <a:cubicBezTo>
                      <a:pt x="53" y="26"/>
                      <a:pt x="68" y="60"/>
                      <a:pt x="58" y="107"/>
                    </a:cubicBezTo>
                    <a:cubicBezTo>
                      <a:pt x="25" y="79"/>
                      <a:pt x="0" y="5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8" name="Freeform 82">
                <a:extLst>
                  <a:ext uri="{FF2B5EF4-FFF2-40B4-BE49-F238E27FC236}">
                    <a16:creationId xmlns:a16="http://schemas.microsoft.com/office/drawing/2014/main" id="{F0E1B616-90C2-4A8B-AF13-7376D0E3BF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188" y="6402388"/>
                <a:ext cx="139700" cy="261937"/>
              </a:xfrm>
              <a:custGeom>
                <a:avLst/>
                <a:gdLst>
                  <a:gd name="T0" fmla="*/ 34 w 57"/>
                  <a:gd name="T1" fmla="*/ 106 h 106"/>
                  <a:gd name="T2" fmla="*/ 0 w 57"/>
                  <a:gd name="T3" fmla="*/ 0 h 106"/>
                  <a:gd name="T4" fmla="*/ 47 w 57"/>
                  <a:gd name="T5" fmla="*/ 101 h 106"/>
                  <a:gd name="T6" fmla="*/ 34 w 57"/>
                  <a:gd name="T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06">
                    <a:moveTo>
                      <a:pt x="34" y="106"/>
                    </a:moveTo>
                    <a:cubicBezTo>
                      <a:pt x="23" y="70"/>
                      <a:pt x="11" y="35"/>
                      <a:pt x="0" y="0"/>
                    </a:cubicBezTo>
                    <a:cubicBezTo>
                      <a:pt x="52" y="26"/>
                      <a:pt x="57" y="42"/>
                      <a:pt x="47" y="101"/>
                    </a:cubicBezTo>
                    <a:cubicBezTo>
                      <a:pt x="43" y="103"/>
                      <a:pt x="38" y="104"/>
                      <a:pt x="34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4" name="星形: 五角 663">
              <a:extLst>
                <a:ext uri="{FF2B5EF4-FFF2-40B4-BE49-F238E27FC236}">
                  <a16:creationId xmlns:a16="http://schemas.microsoft.com/office/drawing/2014/main" id="{E240ECE7-BEDD-450D-B0F4-A0B168BA9125}"/>
                </a:ext>
              </a:extLst>
            </p:cNvPr>
            <p:cNvSpPr/>
            <p:nvPr/>
          </p:nvSpPr>
          <p:spPr>
            <a:xfrm>
              <a:off x="-2034461" y="6202819"/>
              <a:ext cx="138394" cy="138394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0" name="c4220a6f-9f49-44fa-9d58-4ccd5fcc4cc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85E4E83-05D5-45F7-ADF7-CC22B33D505C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2261175" y="4560554"/>
            <a:ext cx="727770" cy="242178"/>
            <a:chOff x="3283741" y="2493169"/>
            <a:chExt cx="5624519" cy="1871662"/>
          </a:xfrm>
          <a:solidFill>
            <a:srgbClr val="F9DEC8"/>
          </a:solidFill>
        </p:grpSpPr>
        <p:sp>
          <p:nvSpPr>
            <p:cNvPr id="741" name="í$ļîḍè">
              <a:extLst>
                <a:ext uri="{FF2B5EF4-FFF2-40B4-BE49-F238E27FC236}">
                  <a16:creationId xmlns:a16="http://schemas.microsoft.com/office/drawing/2014/main" id="{0E233F7F-4EDF-4387-B6B1-3F5A7006088D}"/>
                </a:ext>
              </a:extLst>
            </p:cNvPr>
            <p:cNvSpPr/>
            <p:nvPr/>
          </p:nvSpPr>
          <p:spPr bwMode="auto">
            <a:xfrm>
              <a:off x="3283741" y="2493169"/>
              <a:ext cx="1825586" cy="1871662"/>
            </a:xfrm>
            <a:custGeom>
              <a:avLst/>
              <a:gdLst>
                <a:gd name="T0" fmla="*/ 439 w 553"/>
                <a:gd name="T1" fmla="*/ 0 h 566"/>
                <a:gd name="T2" fmla="*/ 177 w 553"/>
                <a:gd name="T3" fmla="*/ 111 h 566"/>
                <a:gd name="T4" fmla="*/ 182 w 553"/>
                <a:gd name="T5" fmla="*/ 119 h 566"/>
                <a:gd name="T6" fmla="*/ 461 w 553"/>
                <a:gd name="T7" fmla="*/ 71 h 566"/>
                <a:gd name="T8" fmla="*/ 398 w 553"/>
                <a:gd name="T9" fmla="*/ 238 h 566"/>
                <a:gd name="T10" fmla="*/ 334 w 553"/>
                <a:gd name="T11" fmla="*/ 164 h 566"/>
                <a:gd name="T12" fmla="*/ 0 w 553"/>
                <a:gd name="T13" fmla="*/ 465 h 566"/>
                <a:gd name="T14" fmla="*/ 113 w 553"/>
                <a:gd name="T15" fmla="*/ 566 h 566"/>
                <a:gd name="T16" fmla="*/ 553 w 553"/>
                <a:gd name="T17" fmla="*/ 106 h 566"/>
                <a:gd name="T18" fmla="*/ 439 w 553"/>
                <a:gd name="T19" fmla="*/ 0 h 566"/>
                <a:gd name="T20" fmla="*/ 177 w 553"/>
                <a:gd name="T21" fmla="*/ 402 h 566"/>
                <a:gd name="T22" fmla="*/ 137 w 553"/>
                <a:gd name="T23" fmla="*/ 348 h 566"/>
                <a:gd name="T24" fmla="*/ 335 w 553"/>
                <a:gd name="T25" fmla="*/ 200 h 566"/>
                <a:gd name="T26" fmla="*/ 353 w 553"/>
                <a:gd name="T27" fmla="*/ 289 h 566"/>
                <a:gd name="T28" fmla="*/ 335 w 553"/>
                <a:gd name="T29" fmla="*/ 308 h 566"/>
                <a:gd name="T30" fmla="*/ 177 w 553"/>
                <a:gd name="T31" fmla="*/ 402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3" h="566">
                  <a:moveTo>
                    <a:pt x="439" y="0"/>
                  </a:moveTo>
                  <a:cubicBezTo>
                    <a:pt x="345" y="0"/>
                    <a:pt x="242" y="57"/>
                    <a:pt x="177" y="111"/>
                  </a:cubicBezTo>
                  <a:cubicBezTo>
                    <a:pt x="182" y="119"/>
                    <a:pt x="182" y="119"/>
                    <a:pt x="182" y="119"/>
                  </a:cubicBezTo>
                  <a:cubicBezTo>
                    <a:pt x="283" y="48"/>
                    <a:pt x="422" y="2"/>
                    <a:pt x="461" y="71"/>
                  </a:cubicBezTo>
                  <a:cubicBezTo>
                    <a:pt x="481" y="107"/>
                    <a:pt x="447" y="181"/>
                    <a:pt x="398" y="238"/>
                  </a:cubicBezTo>
                  <a:cubicBezTo>
                    <a:pt x="410" y="213"/>
                    <a:pt x="402" y="164"/>
                    <a:pt x="334" y="164"/>
                  </a:cubicBezTo>
                  <a:cubicBezTo>
                    <a:pt x="222" y="164"/>
                    <a:pt x="0" y="313"/>
                    <a:pt x="0" y="465"/>
                  </a:cubicBezTo>
                  <a:cubicBezTo>
                    <a:pt x="0" y="527"/>
                    <a:pt x="43" y="566"/>
                    <a:pt x="113" y="566"/>
                  </a:cubicBezTo>
                  <a:cubicBezTo>
                    <a:pt x="299" y="566"/>
                    <a:pt x="553" y="260"/>
                    <a:pt x="553" y="106"/>
                  </a:cubicBezTo>
                  <a:cubicBezTo>
                    <a:pt x="553" y="52"/>
                    <a:pt x="522" y="0"/>
                    <a:pt x="439" y="0"/>
                  </a:cubicBezTo>
                  <a:close/>
                  <a:moveTo>
                    <a:pt x="177" y="402"/>
                  </a:moveTo>
                  <a:cubicBezTo>
                    <a:pt x="144" y="402"/>
                    <a:pt x="129" y="377"/>
                    <a:pt x="137" y="348"/>
                  </a:cubicBezTo>
                  <a:cubicBezTo>
                    <a:pt x="153" y="288"/>
                    <a:pt x="261" y="200"/>
                    <a:pt x="335" y="200"/>
                  </a:cubicBezTo>
                  <a:cubicBezTo>
                    <a:pt x="388" y="200"/>
                    <a:pt x="384" y="248"/>
                    <a:pt x="353" y="289"/>
                  </a:cubicBezTo>
                  <a:cubicBezTo>
                    <a:pt x="335" y="308"/>
                    <a:pt x="335" y="308"/>
                    <a:pt x="335" y="308"/>
                  </a:cubicBezTo>
                  <a:cubicBezTo>
                    <a:pt x="273" y="369"/>
                    <a:pt x="215" y="402"/>
                    <a:pt x="177" y="4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2" name="îšlîdê">
              <a:extLst>
                <a:ext uri="{FF2B5EF4-FFF2-40B4-BE49-F238E27FC236}">
                  <a16:creationId xmlns:a16="http://schemas.microsoft.com/office/drawing/2014/main" id="{C65EBBC1-29F9-4B2D-B3ED-AD20C27888C8}"/>
                </a:ext>
              </a:extLst>
            </p:cNvPr>
            <p:cNvSpPr/>
            <p:nvPr/>
          </p:nvSpPr>
          <p:spPr bwMode="auto">
            <a:xfrm>
              <a:off x="5128392" y="2926924"/>
              <a:ext cx="1043873" cy="1124904"/>
            </a:xfrm>
            <a:custGeom>
              <a:avLst/>
              <a:gdLst>
                <a:gd name="T0" fmla="*/ 294 w 316"/>
                <a:gd name="T1" fmla="*/ 30 h 340"/>
                <a:gd name="T2" fmla="*/ 229 w 316"/>
                <a:gd name="T3" fmla="*/ 0 h 340"/>
                <a:gd name="T4" fmla="*/ 119 w 316"/>
                <a:gd name="T5" fmla="*/ 0 h 340"/>
                <a:gd name="T6" fmla="*/ 101 w 316"/>
                <a:gd name="T7" fmla="*/ 69 h 340"/>
                <a:gd name="T8" fmla="*/ 204 w 316"/>
                <a:gd name="T9" fmla="*/ 69 h 340"/>
                <a:gd name="T10" fmla="*/ 214 w 316"/>
                <a:gd name="T11" fmla="*/ 70 h 340"/>
                <a:gd name="T12" fmla="*/ 228 w 316"/>
                <a:gd name="T13" fmla="*/ 78 h 340"/>
                <a:gd name="T14" fmla="*/ 230 w 316"/>
                <a:gd name="T15" fmla="*/ 104 h 340"/>
                <a:gd name="T16" fmla="*/ 225 w 316"/>
                <a:gd name="T17" fmla="*/ 122 h 340"/>
                <a:gd name="T18" fmla="*/ 160 w 316"/>
                <a:gd name="T19" fmla="*/ 122 h 340"/>
                <a:gd name="T20" fmla="*/ 9 w 316"/>
                <a:gd name="T21" fmla="*/ 227 h 340"/>
                <a:gd name="T22" fmla="*/ 25 w 316"/>
                <a:gd name="T23" fmla="*/ 308 h 340"/>
                <a:gd name="T24" fmla="*/ 107 w 316"/>
                <a:gd name="T25" fmla="*/ 340 h 340"/>
                <a:gd name="T26" fmla="*/ 167 w 316"/>
                <a:gd name="T27" fmla="*/ 340 h 340"/>
                <a:gd name="T28" fmla="*/ 167 w 316"/>
                <a:gd name="T29" fmla="*/ 340 h 340"/>
                <a:gd name="T30" fmla="*/ 243 w 316"/>
                <a:gd name="T31" fmla="*/ 340 h 340"/>
                <a:gd name="T32" fmla="*/ 279 w 316"/>
                <a:gd name="T33" fmla="*/ 206 h 340"/>
                <a:gd name="T34" fmla="*/ 306 w 316"/>
                <a:gd name="T35" fmla="*/ 107 h 340"/>
                <a:gd name="T36" fmla="*/ 294 w 316"/>
                <a:gd name="T37" fmla="*/ 30 h 340"/>
                <a:gd name="T38" fmla="*/ 121 w 316"/>
                <a:gd name="T39" fmla="*/ 271 h 340"/>
                <a:gd name="T40" fmla="*/ 95 w 316"/>
                <a:gd name="T41" fmla="*/ 260 h 340"/>
                <a:gd name="T42" fmla="*/ 90 w 316"/>
                <a:gd name="T43" fmla="*/ 232 h 340"/>
                <a:gd name="T44" fmla="*/ 147 w 316"/>
                <a:gd name="T45" fmla="*/ 190 h 340"/>
                <a:gd name="T46" fmla="*/ 207 w 316"/>
                <a:gd name="T47" fmla="*/ 190 h 340"/>
                <a:gd name="T48" fmla="*/ 185 w 316"/>
                <a:gd name="T49" fmla="*/ 271 h 340"/>
                <a:gd name="T50" fmla="*/ 121 w 316"/>
                <a:gd name="T51" fmla="*/ 27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340">
                  <a:moveTo>
                    <a:pt x="294" y="30"/>
                  </a:moveTo>
                  <a:cubicBezTo>
                    <a:pt x="276" y="9"/>
                    <a:pt x="248" y="0"/>
                    <a:pt x="22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14" y="70"/>
                    <a:pt x="214" y="70"/>
                    <a:pt x="214" y="70"/>
                  </a:cubicBezTo>
                  <a:cubicBezTo>
                    <a:pt x="214" y="70"/>
                    <a:pt x="223" y="71"/>
                    <a:pt x="228" y="78"/>
                  </a:cubicBezTo>
                  <a:cubicBezTo>
                    <a:pt x="232" y="84"/>
                    <a:pt x="233" y="93"/>
                    <a:pt x="230" y="104"/>
                  </a:cubicBezTo>
                  <a:cubicBezTo>
                    <a:pt x="225" y="122"/>
                    <a:pt x="225" y="122"/>
                    <a:pt x="225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04" y="122"/>
                    <a:pt x="26" y="162"/>
                    <a:pt x="9" y="227"/>
                  </a:cubicBezTo>
                  <a:cubicBezTo>
                    <a:pt x="0" y="260"/>
                    <a:pt x="8" y="288"/>
                    <a:pt x="25" y="308"/>
                  </a:cubicBezTo>
                  <a:cubicBezTo>
                    <a:pt x="41" y="329"/>
                    <a:pt x="73" y="340"/>
                    <a:pt x="107" y="340"/>
                  </a:cubicBezTo>
                  <a:cubicBezTo>
                    <a:pt x="167" y="340"/>
                    <a:pt x="167" y="340"/>
                    <a:pt x="167" y="340"/>
                  </a:cubicBezTo>
                  <a:cubicBezTo>
                    <a:pt x="167" y="340"/>
                    <a:pt x="167" y="340"/>
                    <a:pt x="167" y="340"/>
                  </a:cubicBezTo>
                  <a:cubicBezTo>
                    <a:pt x="243" y="340"/>
                    <a:pt x="243" y="340"/>
                    <a:pt x="243" y="340"/>
                  </a:cubicBezTo>
                  <a:cubicBezTo>
                    <a:pt x="279" y="206"/>
                    <a:pt x="279" y="206"/>
                    <a:pt x="279" y="206"/>
                  </a:cubicBezTo>
                  <a:cubicBezTo>
                    <a:pt x="306" y="107"/>
                    <a:pt x="306" y="107"/>
                    <a:pt x="306" y="107"/>
                  </a:cubicBezTo>
                  <a:cubicBezTo>
                    <a:pt x="316" y="69"/>
                    <a:pt x="305" y="44"/>
                    <a:pt x="294" y="30"/>
                  </a:cubicBezTo>
                  <a:close/>
                  <a:moveTo>
                    <a:pt x="121" y="271"/>
                  </a:moveTo>
                  <a:cubicBezTo>
                    <a:pt x="110" y="271"/>
                    <a:pt x="101" y="267"/>
                    <a:pt x="95" y="260"/>
                  </a:cubicBezTo>
                  <a:cubicBezTo>
                    <a:pt x="89" y="253"/>
                    <a:pt x="87" y="242"/>
                    <a:pt x="90" y="232"/>
                  </a:cubicBezTo>
                  <a:cubicBezTo>
                    <a:pt x="96" y="209"/>
                    <a:pt x="121" y="190"/>
                    <a:pt x="147" y="190"/>
                  </a:cubicBezTo>
                  <a:cubicBezTo>
                    <a:pt x="207" y="190"/>
                    <a:pt x="207" y="190"/>
                    <a:pt x="207" y="190"/>
                  </a:cubicBezTo>
                  <a:cubicBezTo>
                    <a:pt x="185" y="271"/>
                    <a:pt x="185" y="271"/>
                    <a:pt x="185" y="271"/>
                  </a:cubicBezTo>
                  <a:lnTo>
                    <a:pt x="121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3" name="išļïḋê">
              <a:extLst>
                <a:ext uri="{FF2B5EF4-FFF2-40B4-BE49-F238E27FC236}">
                  <a16:creationId xmlns:a16="http://schemas.microsoft.com/office/drawing/2014/main" id="{C5BC14D2-B05F-4E02-9217-890E7C1E6FC3}"/>
                </a:ext>
              </a:extLst>
            </p:cNvPr>
            <p:cNvSpPr/>
            <p:nvPr/>
          </p:nvSpPr>
          <p:spPr bwMode="auto">
            <a:xfrm>
              <a:off x="8013739" y="2926924"/>
              <a:ext cx="894521" cy="1124904"/>
            </a:xfrm>
            <a:custGeom>
              <a:avLst/>
              <a:gdLst>
                <a:gd name="T0" fmla="*/ 171 w 271"/>
                <a:gd name="T1" fmla="*/ 0 h 340"/>
                <a:gd name="T2" fmla="*/ 91 w 271"/>
                <a:gd name="T3" fmla="*/ 25 h 340"/>
                <a:gd name="T4" fmla="*/ 49 w 271"/>
                <a:gd name="T5" fmla="*/ 90 h 340"/>
                <a:gd name="T6" fmla="*/ 118 w 271"/>
                <a:gd name="T7" fmla="*/ 199 h 340"/>
                <a:gd name="T8" fmla="*/ 163 w 271"/>
                <a:gd name="T9" fmla="*/ 245 h 340"/>
                <a:gd name="T10" fmla="*/ 120 w 271"/>
                <a:gd name="T11" fmla="*/ 271 h 340"/>
                <a:gd name="T12" fmla="*/ 18 w 271"/>
                <a:gd name="T13" fmla="*/ 271 h 340"/>
                <a:gd name="T14" fmla="*/ 0 w 271"/>
                <a:gd name="T15" fmla="*/ 340 h 340"/>
                <a:gd name="T16" fmla="*/ 113 w 271"/>
                <a:gd name="T17" fmla="*/ 340 h 340"/>
                <a:gd name="T18" fmla="*/ 194 w 271"/>
                <a:gd name="T19" fmla="*/ 316 h 340"/>
                <a:gd name="T20" fmla="*/ 237 w 271"/>
                <a:gd name="T21" fmla="*/ 245 h 340"/>
                <a:gd name="T22" fmla="*/ 221 w 271"/>
                <a:gd name="T23" fmla="*/ 170 h 340"/>
                <a:gd name="T24" fmla="*/ 165 w 271"/>
                <a:gd name="T25" fmla="*/ 131 h 340"/>
                <a:gd name="T26" fmla="*/ 122 w 271"/>
                <a:gd name="T27" fmla="*/ 91 h 340"/>
                <a:gd name="T28" fmla="*/ 153 w 271"/>
                <a:gd name="T29" fmla="*/ 69 h 340"/>
                <a:gd name="T30" fmla="*/ 252 w 271"/>
                <a:gd name="T31" fmla="*/ 69 h 340"/>
                <a:gd name="T32" fmla="*/ 271 w 271"/>
                <a:gd name="T33" fmla="*/ 0 h 340"/>
                <a:gd name="T34" fmla="*/ 171 w 271"/>
                <a:gd name="T35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1" h="340">
                  <a:moveTo>
                    <a:pt x="171" y="0"/>
                  </a:moveTo>
                  <a:cubicBezTo>
                    <a:pt x="141" y="0"/>
                    <a:pt x="114" y="8"/>
                    <a:pt x="91" y="25"/>
                  </a:cubicBezTo>
                  <a:cubicBezTo>
                    <a:pt x="69" y="42"/>
                    <a:pt x="56" y="62"/>
                    <a:pt x="49" y="90"/>
                  </a:cubicBezTo>
                  <a:cubicBezTo>
                    <a:pt x="33" y="150"/>
                    <a:pt x="80" y="179"/>
                    <a:pt x="118" y="199"/>
                  </a:cubicBezTo>
                  <a:cubicBezTo>
                    <a:pt x="145" y="214"/>
                    <a:pt x="168" y="226"/>
                    <a:pt x="163" y="245"/>
                  </a:cubicBezTo>
                  <a:cubicBezTo>
                    <a:pt x="160" y="259"/>
                    <a:pt x="154" y="271"/>
                    <a:pt x="120" y="271"/>
                  </a:cubicBezTo>
                  <a:cubicBezTo>
                    <a:pt x="18" y="271"/>
                    <a:pt x="18" y="271"/>
                    <a:pt x="18" y="271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113" y="340"/>
                    <a:pt x="113" y="340"/>
                    <a:pt x="113" y="340"/>
                  </a:cubicBezTo>
                  <a:cubicBezTo>
                    <a:pt x="143" y="340"/>
                    <a:pt x="171" y="334"/>
                    <a:pt x="194" y="316"/>
                  </a:cubicBezTo>
                  <a:cubicBezTo>
                    <a:pt x="216" y="299"/>
                    <a:pt x="229" y="275"/>
                    <a:pt x="237" y="245"/>
                  </a:cubicBezTo>
                  <a:cubicBezTo>
                    <a:pt x="244" y="217"/>
                    <a:pt x="239" y="190"/>
                    <a:pt x="221" y="170"/>
                  </a:cubicBezTo>
                  <a:cubicBezTo>
                    <a:pt x="206" y="153"/>
                    <a:pt x="184" y="142"/>
                    <a:pt x="165" y="131"/>
                  </a:cubicBezTo>
                  <a:cubicBezTo>
                    <a:pt x="141" y="118"/>
                    <a:pt x="118" y="106"/>
                    <a:pt x="122" y="91"/>
                  </a:cubicBezTo>
                  <a:cubicBezTo>
                    <a:pt x="124" y="82"/>
                    <a:pt x="133" y="69"/>
                    <a:pt x="153" y="69"/>
                  </a:cubicBezTo>
                  <a:cubicBezTo>
                    <a:pt x="252" y="69"/>
                    <a:pt x="252" y="69"/>
                    <a:pt x="252" y="69"/>
                  </a:cubicBezTo>
                  <a:cubicBezTo>
                    <a:pt x="271" y="0"/>
                    <a:pt x="271" y="0"/>
                    <a:pt x="271" y="0"/>
                  </a:cubicBez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4" name="íŝļíḑé">
              <a:extLst>
                <a:ext uri="{FF2B5EF4-FFF2-40B4-BE49-F238E27FC236}">
                  <a16:creationId xmlns:a16="http://schemas.microsoft.com/office/drawing/2014/main" id="{C1FF20DF-BD6D-4DAD-843C-99EF0803BBCF}"/>
                </a:ext>
              </a:extLst>
            </p:cNvPr>
            <p:cNvSpPr/>
            <p:nvPr/>
          </p:nvSpPr>
          <p:spPr bwMode="auto">
            <a:xfrm>
              <a:off x="6056279" y="2926924"/>
              <a:ext cx="894521" cy="1124904"/>
            </a:xfrm>
            <a:custGeom>
              <a:avLst/>
              <a:gdLst>
                <a:gd name="T0" fmla="*/ 171 w 271"/>
                <a:gd name="T1" fmla="*/ 0 h 340"/>
                <a:gd name="T2" fmla="*/ 92 w 271"/>
                <a:gd name="T3" fmla="*/ 25 h 340"/>
                <a:gd name="T4" fmla="*/ 49 w 271"/>
                <a:gd name="T5" fmla="*/ 90 h 340"/>
                <a:gd name="T6" fmla="*/ 118 w 271"/>
                <a:gd name="T7" fmla="*/ 199 h 340"/>
                <a:gd name="T8" fmla="*/ 164 w 271"/>
                <a:gd name="T9" fmla="*/ 245 h 340"/>
                <a:gd name="T10" fmla="*/ 121 w 271"/>
                <a:gd name="T11" fmla="*/ 271 h 340"/>
                <a:gd name="T12" fmla="*/ 19 w 271"/>
                <a:gd name="T13" fmla="*/ 271 h 340"/>
                <a:gd name="T14" fmla="*/ 0 w 271"/>
                <a:gd name="T15" fmla="*/ 340 h 340"/>
                <a:gd name="T16" fmla="*/ 113 w 271"/>
                <a:gd name="T17" fmla="*/ 340 h 340"/>
                <a:gd name="T18" fmla="*/ 194 w 271"/>
                <a:gd name="T19" fmla="*/ 316 h 340"/>
                <a:gd name="T20" fmla="*/ 237 w 271"/>
                <a:gd name="T21" fmla="*/ 245 h 340"/>
                <a:gd name="T22" fmla="*/ 222 w 271"/>
                <a:gd name="T23" fmla="*/ 170 h 340"/>
                <a:gd name="T24" fmla="*/ 166 w 271"/>
                <a:gd name="T25" fmla="*/ 131 h 340"/>
                <a:gd name="T26" fmla="*/ 122 w 271"/>
                <a:gd name="T27" fmla="*/ 91 h 340"/>
                <a:gd name="T28" fmla="*/ 154 w 271"/>
                <a:gd name="T29" fmla="*/ 69 h 340"/>
                <a:gd name="T30" fmla="*/ 253 w 271"/>
                <a:gd name="T31" fmla="*/ 69 h 340"/>
                <a:gd name="T32" fmla="*/ 271 w 271"/>
                <a:gd name="T33" fmla="*/ 0 h 340"/>
                <a:gd name="T34" fmla="*/ 171 w 271"/>
                <a:gd name="T35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1" h="340">
                  <a:moveTo>
                    <a:pt x="171" y="0"/>
                  </a:moveTo>
                  <a:cubicBezTo>
                    <a:pt x="141" y="0"/>
                    <a:pt x="114" y="8"/>
                    <a:pt x="92" y="25"/>
                  </a:cubicBezTo>
                  <a:cubicBezTo>
                    <a:pt x="69" y="42"/>
                    <a:pt x="57" y="62"/>
                    <a:pt x="49" y="90"/>
                  </a:cubicBezTo>
                  <a:cubicBezTo>
                    <a:pt x="33" y="150"/>
                    <a:pt x="80" y="179"/>
                    <a:pt x="118" y="199"/>
                  </a:cubicBezTo>
                  <a:cubicBezTo>
                    <a:pt x="145" y="214"/>
                    <a:pt x="169" y="226"/>
                    <a:pt x="164" y="245"/>
                  </a:cubicBezTo>
                  <a:cubicBezTo>
                    <a:pt x="160" y="259"/>
                    <a:pt x="154" y="271"/>
                    <a:pt x="121" y="271"/>
                  </a:cubicBezTo>
                  <a:cubicBezTo>
                    <a:pt x="19" y="271"/>
                    <a:pt x="19" y="271"/>
                    <a:pt x="19" y="271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113" y="340"/>
                    <a:pt x="113" y="340"/>
                    <a:pt x="113" y="340"/>
                  </a:cubicBezTo>
                  <a:cubicBezTo>
                    <a:pt x="144" y="340"/>
                    <a:pt x="171" y="334"/>
                    <a:pt x="194" y="316"/>
                  </a:cubicBezTo>
                  <a:cubicBezTo>
                    <a:pt x="217" y="299"/>
                    <a:pt x="229" y="275"/>
                    <a:pt x="237" y="245"/>
                  </a:cubicBezTo>
                  <a:cubicBezTo>
                    <a:pt x="245" y="217"/>
                    <a:pt x="240" y="190"/>
                    <a:pt x="222" y="170"/>
                  </a:cubicBezTo>
                  <a:cubicBezTo>
                    <a:pt x="207" y="153"/>
                    <a:pt x="185" y="142"/>
                    <a:pt x="166" y="131"/>
                  </a:cubicBezTo>
                  <a:cubicBezTo>
                    <a:pt x="141" y="118"/>
                    <a:pt x="118" y="106"/>
                    <a:pt x="122" y="91"/>
                  </a:cubicBezTo>
                  <a:cubicBezTo>
                    <a:pt x="125" y="82"/>
                    <a:pt x="134" y="69"/>
                    <a:pt x="154" y="69"/>
                  </a:cubicBezTo>
                  <a:cubicBezTo>
                    <a:pt x="253" y="69"/>
                    <a:pt x="253" y="69"/>
                    <a:pt x="253" y="69"/>
                  </a:cubicBezTo>
                  <a:cubicBezTo>
                    <a:pt x="271" y="0"/>
                    <a:pt x="271" y="0"/>
                    <a:pt x="271" y="0"/>
                  </a:cubicBez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5" name="ïṩḷïdè">
              <a:extLst>
                <a:ext uri="{FF2B5EF4-FFF2-40B4-BE49-F238E27FC236}">
                  <a16:creationId xmlns:a16="http://schemas.microsoft.com/office/drawing/2014/main" id="{A0F5A39E-4A33-46C9-9733-F087C3155B52}"/>
                </a:ext>
              </a:extLst>
            </p:cNvPr>
            <p:cNvSpPr/>
            <p:nvPr/>
          </p:nvSpPr>
          <p:spPr bwMode="auto">
            <a:xfrm>
              <a:off x="6837992" y="2926924"/>
              <a:ext cx="538620" cy="1124904"/>
            </a:xfrm>
            <a:custGeom>
              <a:avLst/>
              <a:gdLst>
                <a:gd name="T0" fmla="*/ 183 w 339"/>
                <a:gd name="T1" fmla="*/ 0 h 708"/>
                <a:gd name="T2" fmla="*/ 0 w 339"/>
                <a:gd name="T3" fmla="*/ 708 h 708"/>
                <a:gd name="T4" fmla="*/ 154 w 339"/>
                <a:gd name="T5" fmla="*/ 708 h 708"/>
                <a:gd name="T6" fmla="*/ 339 w 339"/>
                <a:gd name="T7" fmla="*/ 0 h 708"/>
                <a:gd name="T8" fmla="*/ 183 w 339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708">
                  <a:moveTo>
                    <a:pt x="183" y="0"/>
                  </a:moveTo>
                  <a:lnTo>
                    <a:pt x="0" y="708"/>
                  </a:lnTo>
                  <a:lnTo>
                    <a:pt x="154" y="708"/>
                  </a:lnTo>
                  <a:lnTo>
                    <a:pt x="339" y="0"/>
                  </a:lnTo>
                  <a:lnTo>
                    <a:pt x="1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6" name="iṥļiḍê">
              <a:extLst>
                <a:ext uri="{FF2B5EF4-FFF2-40B4-BE49-F238E27FC236}">
                  <a16:creationId xmlns:a16="http://schemas.microsoft.com/office/drawing/2014/main" id="{2371CA1B-D9F3-4198-8E57-938B9BE8B0AF}"/>
                </a:ext>
              </a:extLst>
            </p:cNvPr>
            <p:cNvSpPr/>
            <p:nvPr/>
          </p:nvSpPr>
          <p:spPr bwMode="auto">
            <a:xfrm>
              <a:off x="7214549" y="2926924"/>
              <a:ext cx="967608" cy="1124904"/>
            </a:xfrm>
            <a:custGeom>
              <a:avLst/>
              <a:gdLst>
                <a:gd name="T0" fmla="*/ 248 w 293"/>
                <a:gd name="T1" fmla="*/ 0 h 340"/>
                <a:gd name="T2" fmla="*/ 26 w 293"/>
                <a:gd name="T3" fmla="*/ 170 h 340"/>
                <a:gd name="T4" fmla="*/ 146 w 293"/>
                <a:gd name="T5" fmla="*/ 340 h 340"/>
                <a:gd name="T6" fmla="*/ 209 w 293"/>
                <a:gd name="T7" fmla="*/ 340 h 340"/>
                <a:gd name="T8" fmla="*/ 227 w 293"/>
                <a:gd name="T9" fmla="*/ 271 h 340"/>
                <a:gd name="T10" fmla="*/ 164 w 293"/>
                <a:gd name="T11" fmla="*/ 271 h 340"/>
                <a:gd name="T12" fmla="*/ 100 w 293"/>
                <a:gd name="T13" fmla="*/ 170 h 340"/>
                <a:gd name="T14" fmla="*/ 234 w 293"/>
                <a:gd name="T15" fmla="*/ 69 h 340"/>
                <a:gd name="T16" fmla="*/ 274 w 293"/>
                <a:gd name="T17" fmla="*/ 69 h 340"/>
                <a:gd name="T18" fmla="*/ 293 w 293"/>
                <a:gd name="T19" fmla="*/ 0 h 340"/>
                <a:gd name="T20" fmla="*/ 248 w 293"/>
                <a:gd name="T21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3" h="340">
                  <a:moveTo>
                    <a:pt x="248" y="0"/>
                  </a:moveTo>
                  <a:cubicBezTo>
                    <a:pt x="116" y="0"/>
                    <a:pt x="47" y="88"/>
                    <a:pt x="26" y="170"/>
                  </a:cubicBezTo>
                  <a:cubicBezTo>
                    <a:pt x="0" y="267"/>
                    <a:pt x="51" y="340"/>
                    <a:pt x="146" y="340"/>
                  </a:cubicBezTo>
                  <a:cubicBezTo>
                    <a:pt x="209" y="340"/>
                    <a:pt x="209" y="340"/>
                    <a:pt x="209" y="340"/>
                  </a:cubicBezTo>
                  <a:cubicBezTo>
                    <a:pt x="227" y="271"/>
                    <a:pt x="227" y="271"/>
                    <a:pt x="227" y="271"/>
                  </a:cubicBezTo>
                  <a:cubicBezTo>
                    <a:pt x="164" y="271"/>
                    <a:pt x="164" y="271"/>
                    <a:pt x="164" y="271"/>
                  </a:cubicBezTo>
                  <a:cubicBezTo>
                    <a:pt x="129" y="271"/>
                    <a:pt x="80" y="243"/>
                    <a:pt x="100" y="170"/>
                  </a:cubicBezTo>
                  <a:cubicBezTo>
                    <a:pt x="115" y="112"/>
                    <a:pt x="172" y="69"/>
                    <a:pt x="23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93" y="0"/>
                    <a:pt x="293" y="0"/>
                    <a:pt x="293" y="0"/>
                  </a:cubicBezTo>
                  <a:lnTo>
                    <a:pt x="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47" name="1829a08b-aeee-47b5-beeb-491fedc24b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57EFA84-9238-4B9B-8BB4-060F510FF437}"/>
              </a:ext>
            </a:extLst>
          </p:cNvPr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4635480" y="4582523"/>
            <a:ext cx="607080" cy="198240"/>
            <a:chOff x="3198813" y="2493963"/>
            <a:chExt cx="5770563" cy="1884362"/>
          </a:xfrm>
          <a:solidFill>
            <a:srgbClr val="F9DEC8"/>
          </a:solidFill>
        </p:grpSpPr>
        <p:sp>
          <p:nvSpPr>
            <p:cNvPr id="748" name="ïşḷíďê">
              <a:extLst>
                <a:ext uri="{FF2B5EF4-FFF2-40B4-BE49-F238E27FC236}">
                  <a16:creationId xmlns:a16="http://schemas.microsoft.com/office/drawing/2014/main" id="{934D76BD-8BFE-4B3F-9A8C-0D144C00105F}"/>
                </a:ext>
              </a:extLst>
            </p:cNvPr>
            <p:cNvSpPr/>
            <p:nvPr/>
          </p:nvSpPr>
          <p:spPr bwMode="auto">
            <a:xfrm>
              <a:off x="5230813" y="2519363"/>
              <a:ext cx="762000" cy="1833562"/>
            </a:xfrm>
            <a:custGeom>
              <a:avLst/>
              <a:gdLst>
                <a:gd name="T0" fmla="*/ 297 w 480"/>
                <a:gd name="T1" fmla="*/ 1155 h 1155"/>
                <a:gd name="T2" fmla="*/ 0 w 480"/>
                <a:gd name="T3" fmla="*/ 1155 h 1155"/>
                <a:gd name="T4" fmla="*/ 183 w 480"/>
                <a:gd name="T5" fmla="*/ 0 h 1155"/>
                <a:gd name="T6" fmla="*/ 480 w 480"/>
                <a:gd name="T7" fmla="*/ 0 h 1155"/>
                <a:gd name="T8" fmla="*/ 297 w 480"/>
                <a:gd name="T9" fmla="*/ 1155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1155">
                  <a:moveTo>
                    <a:pt x="297" y="1155"/>
                  </a:moveTo>
                  <a:lnTo>
                    <a:pt x="0" y="1155"/>
                  </a:lnTo>
                  <a:lnTo>
                    <a:pt x="183" y="0"/>
                  </a:lnTo>
                  <a:lnTo>
                    <a:pt x="480" y="0"/>
                  </a:lnTo>
                  <a:lnTo>
                    <a:pt x="297" y="1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9" name="íṣļíḋé">
              <a:extLst>
                <a:ext uri="{FF2B5EF4-FFF2-40B4-BE49-F238E27FC236}">
                  <a16:creationId xmlns:a16="http://schemas.microsoft.com/office/drawing/2014/main" id="{DD70CE18-1384-4F02-B3F1-F9C19EAA36F0}"/>
                </a:ext>
              </a:extLst>
            </p:cNvPr>
            <p:cNvSpPr/>
            <p:nvPr/>
          </p:nvSpPr>
          <p:spPr bwMode="auto">
            <a:xfrm>
              <a:off x="3198813" y="2519363"/>
              <a:ext cx="2141538" cy="1833562"/>
            </a:xfrm>
            <a:custGeom>
              <a:avLst/>
              <a:gdLst>
                <a:gd name="T0" fmla="*/ 135 w 177"/>
                <a:gd name="T1" fmla="*/ 0 h 150"/>
                <a:gd name="T2" fmla="*/ 98 w 177"/>
                <a:gd name="T3" fmla="*/ 103 h 150"/>
                <a:gd name="T4" fmla="*/ 94 w 177"/>
                <a:gd name="T5" fmla="*/ 81 h 150"/>
                <a:gd name="T6" fmla="*/ 94 w 177"/>
                <a:gd name="T7" fmla="*/ 81 h 150"/>
                <a:gd name="T8" fmla="*/ 80 w 177"/>
                <a:gd name="T9" fmla="*/ 14 h 150"/>
                <a:gd name="T10" fmla="*/ 62 w 177"/>
                <a:gd name="T11" fmla="*/ 0 h 150"/>
                <a:gd name="T12" fmla="*/ 1 w 177"/>
                <a:gd name="T13" fmla="*/ 0 h 150"/>
                <a:gd name="T14" fmla="*/ 0 w 177"/>
                <a:gd name="T15" fmla="*/ 3 h 150"/>
                <a:gd name="T16" fmla="*/ 41 w 177"/>
                <a:gd name="T17" fmla="*/ 20 h 150"/>
                <a:gd name="T18" fmla="*/ 74 w 177"/>
                <a:gd name="T19" fmla="*/ 150 h 150"/>
                <a:gd name="T20" fmla="*/ 115 w 177"/>
                <a:gd name="T21" fmla="*/ 150 h 150"/>
                <a:gd name="T22" fmla="*/ 177 w 177"/>
                <a:gd name="T23" fmla="*/ 0 h 150"/>
                <a:gd name="T24" fmla="*/ 135 w 177"/>
                <a:gd name="T2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150">
                  <a:moveTo>
                    <a:pt x="135" y="0"/>
                  </a:moveTo>
                  <a:cubicBezTo>
                    <a:pt x="98" y="103"/>
                    <a:pt x="98" y="103"/>
                    <a:pt x="98" y="103"/>
                  </a:cubicBezTo>
                  <a:cubicBezTo>
                    <a:pt x="94" y="81"/>
                    <a:pt x="94" y="81"/>
                    <a:pt x="94" y="81"/>
                  </a:cubicBezTo>
                  <a:cubicBezTo>
                    <a:pt x="94" y="81"/>
                    <a:pt x="94" y="81"/>
                    <a:pt x="94" y="81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79" y="0"/>
                    <a:pt x="6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9" y="7"/>
                    <a:pt x="41" y="2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77" y="0"/>
                    <a:pt x="177" y="0"/>
                    <a:pt x="177" y="0"/>
                  </a:cubicBez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0" name="iśḷíḍe">
              <a:extLst>
                <a:ext uri="{FF2B5EF4-FFF2-40B4-BE49-F238E27FC236}">
                  <a16:creationId xmlns:a16="http://schemas.microsoft.com/office/drawing/2014/main" id="{E6D9C60B-4CB0-46C3-A031-C299F8C643CC}"/>
                </a:ext>
              </a:extLst>
            </p:cNvPr>
            <p:cNvSpPr/>
            <p:nvPr/>
          </p:nvSpPr>
          <p:spPr bwMode="auto">
            <a:xfrm>
              <a:off x="7299326" y="2519363"/>
              <a:ext cx="1670050" cy="1833562"/>
            </a:xfrm>
            <a:custGeom>
              <a:avLst/>
              <a:gdLst>
                <a:gd name="T0" fmla="*/ 102 w 138"/>
                <a:gd name="T1" fmla="*/ 150 h 150"/>
                <a:gd name="T2" fmla="*/ 138 w 138"/>
                <a:gd name="T3" fmla="*/ 150 h 150"/>
                <a:gd name="T4" fmla="*/ 107 w 138"/>
                <a:gd name="T5" fmla="*/ 0 h 150"/>
                <a:gd name="T6" fmla="*/ 76 w 138"/>
                <a:gd name="T7" fmla="*/ 0 h 150"/>
                <a:gd name="T8" fmla="*/ 58 w 138"/>
                <a:gd name="T9" fmla="*/ 11 h 150"/>
                <a:gd name="T10" fmla="*/ 0 w 138"/>
                <a:gd name="T11" fmla="*/ 150 h 150"/>
                <a:gd name="T12" fmla="*/ 40 w 138"/>
                <a:gd name="T13" fmla="*/ 150 h 150"/>
                <a:gd name="T14" fmla="*/ 48 w 138"/>
                <a:gd name="T15" fmla="*/ 128 h 150"/>
                <a:gd name="T16" fmla="*/ 98 w 138"/>
                <a:gd name="T17" fmla="*/ 128 h 150"/>
                <a:gd name="T18" fmla="*/ 102 w 138"/>
                <a:gd name="T19" fmla="*/ 150 h 150"/>
                <a:gd name="T20" fmla="*/ 59 w 138"/>
                <a:gd name="T21" fmla="*/ 97 h 150"/>
                <a:gd name="T22" fmla="*/ 80 w 138"/>
                <a:gd name="T23" fmla="*/ 41 h 150"/>
                <a:gd name="T24" fmla="*/ 91 w 138"/>
                <a:gd name="T25" fmla="*/ 97 h 150"/>
                <a:gd name="T26" fmla="*/ 59 w 138"/>
                <a:gd name="T27" fmla="*/ 9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150">
                  <a:moveTo>
                    <a:pt x="102" y="150"/>
                  </a:moveTo>
                  <a:cubicBezTo>
                    <a:pt x="138" y="150"/>
                    <a:pt x="138" y="150"/>
                    <a:pt x="138" y="15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61" y="0"/>
                    <a:pt x="58" y="11"/>
                    <a:pt x="58" y="11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98" y="128"/>
                    <a:pt x="98" y="128"/>
                    <a:pt x="98" y="128"/>
                  </a:cubicBezTo>
                  <a:lnTo>
                    <a:pt x="102" y="150"/>
                  </a:lnTo>
                  <a:close/>
                  <a:moveTo>
                    <a:pt x="59" y="97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91" y="97"/>
                    <a:pt x="91" y="97"/>
                    <a:pt x="91" y="97"/>
                  </a:cubicBezTo>
                  <a:lnTo>
                    <a:pt x="59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1" name="íšļïḓê">
              <a:extLst>
                <a:ext uri="{FF2B5EF4-FFF2-40B4-BE49-F238E27FC236}">
                  <a16:creationId xmlns:a16="http://schemas.microsoft.com/office/drawing/2014/main" id="{C9FC48A9-DAD0-4C09-8C96-36EEA4EF9DD3}"/>
                </a:ext>
              </a:extLst>
            </p:cNvPr>
            <p:cNvSpPr/>
            <p:nvPr/>
          </p:nvSpPr>
          <p:spPr bwMode="auto">
            <a:xfrm>
              <a:off x="5992813" y="2493963"/>
              <a:ext cx="1403350" cy="1884362"/>
            </a:xfrm>
            <a:custGeom>
              <a:avLst/>
              <a:gdLst>
                <a:gd name="T0" fmla="*/ 111 w 116"/>
                <a:gd name="T1" fmla="*/ 38 h 154"/>
                <a:gd name="T2" fmla="*/ 116 w 116"/>
                <a:gd name="T3" fmla="*/ 6 h 154"/>
                <a:gd name="T4" fmla="*/ 81 w 116"/>
                <a:gd name="T5" fmla="*/ 0 h 154"/>
                <a:gd name="T6" fmla="*/ 16 w 116"/>
                <a:gd name="T7" fmla="*/ 49 h 154"/>
                <a:gd name="T8" fmla="*/ 70 w 116"/>
                <a:gd name="T9" fmla="*/ 108 h 154"/>
                <a:gd name="T10" fmla="*/ 6 w 116"/>
                <a:gd name="T11" fmla="*/ 112 h 154"/>
                <a:gd name="T12" fmla="*/ 0 w 116"/>
                <a:gd name="T13" fmla="*/ 146 h 154"/>
                <a:gd name="T14" fmla="*/ 44 w 116"/>
                <a:gd name="T15" fmla="*/ 154 h 154"/>
                <a:gd name="T16" fmla="*/ 110 w 116"/>
                <a:gd name="T17" fmla="*/ 103 h 154"/>
                <a:gd name="T18" fmla="*/ 56 w 116"/>
                <a:gd name="T19" fmla="*/ 44 h 154"/>
                <a:gd name="T20" fmla="*/ 111 w 116"/>
                <a:gd name="T21" fmla="*/ 3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54">
                  <a:moveTo>
                    <a:pt x="111" y="38"/>
                  </a:moveTo>
                  <a:cubicBezTo>
                    <a:pt x="116" y="6"/>
                    <a:pt x="116" y="6"/>
                    <a:pt x="116" y="6"/>
                  </a:cubicBezTo>
                  <a:cubicBezTo>
                    <a:pt x="116" y="6"/>
                    <a:pt x="99" y="0"/>
                    <a:pt x="81" y="0"/>
                  </a:cubicBezTo>
                  <a:cubicBezTo>
                    <a:pt x="62" y="0"/>
                    <a:pt x="16" y="8"/>
                    <a:pt x="16" y="49"/>
                  </a:cubicBezTo>
                  <a:cubicBezTo>
                    <a:pt x="16" y="88"/>
                    <a:pt x="70" y="88"/>
                    <a:pt x="70" y="108"/>
                  </a:cubicBezTo>
                  <a:cubicBezTo>
                    <a:pt x="70" y="129"/>
                    <a:pt x="21" y="125"/>
                    <a:pt x="6" y="112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17" y="154"/>
                    <a:pt x="44" y="154"/>
                  </a:cubicBezTo>
                  <a:cubicBezTo>
                    <a:pt x="70" y="154"/>
                    <a:pt x="110" y="141"/>
                    <a:pt x="110" y="103"/>
                  </a:cubicBezTo>
                  <a:cubicBezTo>
                    <a:pt x="110" y="64"/>
                    <a:pt x="56" y="61"/>
                    <a:pt x="56" y="44"/>
                  </a:cubicBezTo>
                  <a:cubicBezTo>
                    <a:pt x="56" y="27"/>
                    <a:pt x="94" y="29"/>
                    <a:pt x="111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2" name="ïšḷïḍé">
              <a:extLst>
                <a:ext uri="{FF2B5EF4-FFF2-40B4-BE49-F238E27FC236}">
                  <a16:creationId xmlns:a16="http://schemas.microsoft.com/office/drawing/2014/main" id="{98329443-B762-491C-BEF9-094B59E79FDF}"/>
                </a:ext>
              </a:extLst>
            </p:cNvPr>
            <p:cNvSpPr/>
            <p:nvPr/>
          </p:nvSpPr>
          <p:spPr bwMode="auto">
            <a:xfrm>
              <a:off x="3198813" y="2519363"/>
              <a:ext cx="1136650" cy="990600"/>
            </a:xfrm>
            <a:custGeom>
              <a:avLst/>
              <a:gdLst>
                <a:gd name="T0" fmla="*/ 94 w 94"/>
                <a:gd name="T1" fmla="*/ 81 h 81"/>
                <a:gd name="T2" fmla="*/ 80 w 94"/>
                <a:gd name="T3" fmla="*/ 14 h 81"/>
                <a:gd name="T4" fmla="*/ 62 w 94"/>
                <a:gd name="T5" fmla="*/ 0 h 81"/>
                <a:gd name="T6" fmla="*/ 1 w 94"/>
                <a:gd name="T7" fmla="*/ 0 h 81"/>
                <a:gd name="T8" fmla="*/ 0 w 94"/>
                <a:gd name="T9" fmla="*/ 3 h 81"/>
                <a:gd name="T10" fmla="*/ 58 w 94"/>
                <a:gd name="T11" fmla="*/ 32 h 81"/>
                <a:gd name="T12" fmla="*/ 94 w 94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1">
                  <a:moveTo>
                    <a:pt x="94" y="81"/>
                  </a:move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79" y="0"/>
                    <a:pt x="6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29" y="9"/>
                    <a:pt x="58" y="32"/>
                  </a:cubicBezTo>
                  <a:cubicBezTo>
                    <a:pt x="85" y="54"/>
                    <a:pt x="94" y="81"/>
                    <a:pt x="94" y="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758" name="文本框 757">
            <a:extLst>
              <a:ext uri="{FF2B5EF4-FFF2-40B4-BE49-F238E27FC236}">
                <a16:creationId xmlns:a16="http://schemas.microsoft.com/office/drawing/2014/main" id="{DEB6831B-7920-4294-9F60-62F0C0C87382}"/>
              </a:ext>
            </a:extLst>
          </p:cNvPr>
          <p:cNvSpPr txBox="1"/>
          <p:nvPr/>
        </p:nvSpPr>
        <p:spPr>
          <a:xfrm>
            <a:off x="2951556" y="893909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600">
                <a:solidFill>
                  <a:srgbClr val="F9DEC8"/>
                </a:solidFill>
                <a:latin typeface="+mj-ea"/>
                <a:ea typeface="+mj-ea"/>
              </a:rPr>
              <a:t>已与多家知名企业签署合作协议</a:t>
            </a:r>
            <a:endParaRPr lang="zh-CN" altLang="en-US" sz="2800" b="1" spc="600" dirty="0">
              <a:solidFill>
                <a:srgbClr val="F9DEC8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226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https://hbimg.huabanimg.com/95382e7c3c4d49c06fb656f15f6c58c9dd25900e3495d3-i7QIJY">
            <a:extLst>
              <a:ext uri="{FF2B5EF4-FFF2-40B4-BE49-F238E27FC236}">
                <a16:creationId xmlns:a16="http://schemas.microsoft.com/office/drawing/2014/main" id="{5BE0D977-3728-4B37-9D32-3B489A4D7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 bwMode="auto">
          <a:xfrm>
            <a:off x="-7472" y="0"/>
            <a:ext cx="122053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B150B11E-145E-49EF-B64F-18660F18B91B}"/>
              </a:ext>
            </a:extLst>
          </p:cNvPr>
          <p:cNvGrpSpPr/>
          <p:nvPr/>
        </p:nvGrpSpPr>
        <p:grpSpPr>
          <a:xfrm>
            <a:off x="1182610" y="2130830"/>
            <a:ext cx="9826781" cy="1862048"/>
            <a:chOff x="1182609" y="2130830"/>
            <a:chExt cx="9826781" cy="1862048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4497AE4-1718-4D21-A6B2-FC2CCF234E39}"/>
                </a:ext>
              </a:extLst>
            </p:cNvPr>
            <p:cNvSpPr txBox="1"/>
            <p:nvPr/>
          </p:nvSpPr>
          <p:spPr>
            <a:xfrm>
              <a:off x="2929264" y="2130830"/>
              <a:ext cx="632737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500" b="1" dirty="0">
                  <a:solidFill>
                    <a:srgbClr val="F9DE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THANKS</a:t>
              </a:r>
              <a:endParaRPr lang="zh-CN" altLang="en-US" sz="11500" b="1" dirty="0">
                <a:solidFill>
                  <a:srgbClr val="F9DEC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9742B0C-81FA-4747-AA14-99E38F8CD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2609" y="3061854"/>
              <a:ext cx="1743607" cy="134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EC11CC1-3F76-4AB4-891A-0A01562AE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59686" y="3061854"/>
              <a:ext cx="1749704" cy="134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45082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9bde7883-9daf-4c4a-9eb0-f395c49fedb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6292eb4-5df5-46c0-ade8-fedd1a5466f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e4b8be0-c67d-4e1f-bd41-3fce70b2bc7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f3fb3a40-9ba2-433a-8a8a-7eb97411fc5b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f6e66e39-887e-4eeb-bf58-814c27f486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4220a6f-9f49-44fa-9d58-4ccd5fcc4cc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829a08b-aeee-47b5-beeb-491fedc24b40"/>
</p:tagLst>
</file>

<file path=ppt/theme/theme1.xml><?xml version="1.0" encoding="utf-8"?>
<a:theme xmlns:a="http://schemas.openxmlformats.org/drawingml/2006/main" name="新品发布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浙大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59</Words>
  <Application>Microsoft Office PowerPoint</Application>
  <PresentationFormat>宽屏</PresentationFormat>
  <Paragraphs>15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微软雅黑</vt:lpstr>
      <vt:lpstr>Arial</vt:lpstr>
      <vt:lpstr>Calibri</vt:lpstr>
      <vt:lpstr>新品发布主题​​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雪贤 宋</dc:creator>
  <cp:lastModifiedBy>邵 云蛟</cp:lastModifiedBy>
  <cp:revision>14</cp:revision>
  <dcterms:created xsi:type="dcterms:W3CDTF">2019-05-13T03:26:13Z</dcterms:created>
  <dcterms:modified xsi:type="dcterms:W3CDTF">2019-05-16T05:12:05Z</dcterms:modified>
</cp:coreProperties>
</file>